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colors7.xml" ContentType="application/vnd.openxmlformats-officedocument.drawingml.diagramColors+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quickStyle8.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56" r:id="rId2"/>
    <p:sldId id="258" r:id="rId3"/>
    <p:sldId id="259" r:id="rId4"/>
    <p:sldId id="262" r:id="rId5"/>
    <p:sldId id="265" r:id="rId6"/>
    <p:sldId id="270" r:id="rId7"/>
    <p:sldId id="271" r:id="rId8"/>
    <p:sldId id="272" r:id="rId9"/>
    <p:sldId id="264" r:id="rId10"/>
    <p:sldId id="267" r:id="rId11"/>
    <p:sldId id="278" r:id="rId12"/>
    <p:sldId id="268" r:id="rId13"/>
    <p:sldId id="274" r:id="rId14"/>
    <p:sldId id="276" r:id="rId15"/>
    <p:sldId id="277"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1" autoAdjust="0"/>
    <p:restoredTop sz="94714" autoAdjust="0"/>
  </p:normalViewPr>
  <p:slideViewPr>
    <p:cSldViewPr>
      <p:cViewPr varScale="1">
        <p:scale>
          <a:sx n="88" d="100"/>
          <a:sy n="88" d="100"/>
        </p:scale>
        <p:origin x="-106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F11AF2-A82D-4FC9-B8D8-FD58864A8F8D}" type="doc">
      <dgm:prSet loTypeId="urn:microsoft.com/office/officeart/2005/8/layout/process4" loCatId="list" qsTypeId="urn:microsoft.com/office/officeart/2005/8/quickstyle/3d1" qsCatId="3D" csTypeId="urn:microsoft.com/office/officeart/2005/8/colors/accent0_3" csCatId="mainScheme" phldr="1"/>
      <dgm:spPr/>
      <dgm:t>
        <a:bodyPr/>
        <a:lstStyle/>
        <a:p>
          <a:endParaRPr lang="ru-RU"/>
        </a:p>
      </dgm:t>
    </dgm:pt>
    <dgm:pt modelId="{C37563C4-1F16-4C8C-AE46-C68BEA2BAB2E}">
      <dgm:prSet custT="1"/>
      <dgm:spPr/>
      <dgm:t>
        <a:bodyPr anchor="t"/>
        <a:lstStyle/>
        <a:p>
          <a:pPr rtl="0"/>
          <a:r>
            <a:rPr lang="ru-RU" sz="2000" dirty="0" smtClean="0">
              <a:latin typeface="Times New Roman" pitchFamily="18" charset="0"/>
              <a:cs typeface="Times New Roman" pitchFamily="18" charset="0"/>
            </a:rPr>
            <a:t>Образование </a:t>
          </a:r>
          <a:r>
            <a:rPr lang="ru-RU" sz="2000" dirty="0" smtClean="0">
              <a:latin typeface="Times New Roman" pitchFamily="18" charset="0"/>
              <a:cs typeface="Times New Roman" pitchFamily="18" charset="0"/>
            </a:rPr>
            <a:t>земельных участков из земель или земельных участков, находящихся в государственной или муниципальной собственности, осуществляется в соответствии с</a:t>
          </a:r>
          <a:r>
            <a:rPr lang="ru-RU" sz="2000" dirty="0" smtClean="0">
              <a:latin typeface="Times New Roman" pitchFamily="18" charset="0"/>
              <a:cs typeface="Times New Roman" pitchFamily="18" charset="0"/>
            </a:rPr>
            <a:t>:</a:t>
          </a:r>
        </a:p>
        <a:p>
          <a:pPr rtl="0"/>
          <a:endParaRPr lang="ru-RU" sz="2000" dirty="0" smtClean="0">
            <a:latin typeface="Times New Roman" pitchFamily="18" charset="0"/>
            <a:cs typeface="Times New Roman" pitchFamily="18" charset="0"/>
          </a:endParaRPr>
        </a:p>
        <a:p>
          <a:pPr rtl="0"/>
          <a:r>
            <a:rPr lang="ru-RU" sz="2000" dirty="0" smtClean="0">
              <a:latin typeface="Times New Roman" pitchFamily="18" charset="0"/>
              <a:cs typeface="Times New Roman" pitchFamily="18" charset="0"/>
            </a:rPr>
            <a:t>1) проектом межевания территории, утвержденным в соответствии с Градостроительным кодексом Российской Федерации</a:t>
          </a:r>
          <a:r>
            <a:rPr lang="ru-RU" sz="2000" dirty="0" smtClean="0">
              <a:latin typeface="Times New Roman" pitchFamily="18" charset="0"/>
              <a:cs typeface="Times New Roman" pitchFamily="18" charset="0"/>
            </a:rPr>
            <a:t>;</a:t>
          </a:r>
        </a:p>
        <a:p>
          <a:pPr rtl="0"/>
          <a:endParaRPr lang="ru-RU" sz="2000" dirty="0" smtClean="0">
            <a:latin typeface="Times New Roman" pitchFamily="18" charset="0"/>
            <a:cs typeface="Times New Roman" pitchFamily="18" charset="0"/>
          </a:endParaRPr>
        </a:p>
        <a:p>
          <a:pPr rtl="0"/>
          <a:r>
            <a:rPr lang="ru-RU" sz="2000" dirty="0" smtClean="0">
              <a:latin typeface="Times New Roman" pitchFamily="18" charset="0"/>
              <a:cs typeface="Times New Roman" pitchFamily="18" charset="0"/>
            </a:rPr>
            <a:t>2) проектной документацией </a:t>
          </a:r>
          <a:r>
            <a:rPr lang="ru-RU" sz="2000" dirty="0" smtClean="0">
              <a:latin typeface="Times New Roman" pitchFamily="18" charset="0"/>
              <a:cs typeface="Times New Roman" pitchFamily="18" charset="0"/>
            </a:rPr>
            <a:t>лесных </a:t>
          </a:r>
          <a:r>
            <a:rPr lang="ru-RU" sz="2000" dirty="0" smtClean="0">
              <a:latin typeface="Times New Roman" pitchFamily="18" charset="0"/>
              <a:cs typeface="Times New Roman" pitchFamily="18" charset="0"/>
            </a:rPr>
            <a:t>участков</a:t>
          </a:r>
          <a:r>
            <a:rPr lang="ru-RU" sz="2000" dirty="0" smtClean="0">
              <a:latin typeface="Times New Roman" pitchFamily="18" charset="0"/>
              <a:cs typeface="Times New Roman" pitchFamily="18" charset="0"/>
            </a:rPr>
            <a:t>;</a:t>
          </a:r>
        </a:p>
        <a:p>
          <a:pPr rtl="0"/>
          <a:endParaRPr lang="ru-RU" sz="2000" dirty="0" smtClean="0">
            <a:latin typeface="Times New Roman" pitchFamily="18" charset="0"/>
            <a:cs typeface="Times New Roman" pitchFamily="18" charset="0"/>
          </a:endParaRPr>
        </a:p>
        <a:p>
          <a:pPr rtl="0"/>
          <a:r>
            <a:rPr lang="ru-RU" sz="2000" dirty="0" smtClean="0">
              <a:latin typeface="Times New Roman" pitchFamily="18" charset="0"/>
              <a:cs typeface="Times New Roman" pitchFamily="18" charset="0"/>
            </a:rPr>
            <a:t>3) утвержденной схемой расположения земельного участка или земельных участков на кадастровом плане территории.</a:t>
          </a:r>
          <a:endParaRPr lang="ru-RU" sz="2000" dirty="0">
            <a:latin typeface="Times New Roman" pitchFamily="18" charset="0"/>
            <a:cs typeface="Times New Roman" pitchFamily="18" charset="0"/>
          </a:endParaRPr>
        </a:p>
      </dgm:t>
    </dgm:pt>
    <dgm:pt modelId="{57B10B41-652A-43C1-812C-BB011296AD48}" type="parTrans" cxnId="{89A02FA8-617B-4938-B568-C2CB741531EE}">
      <dgm:prSet/>
      <dgm:spPr/>
      <dgm:t>
        <a:bodyPr/>
        <a:lstStyle/>
        <a:p>
          <a:endParaRPr lang="ru-RU"/>
        </a:p>
      </dgm:t>
    </dgm:pt>
    <dgm:pt modelId="{8F71B26F-6E93-42E0-8363-93C7BCB5E13C}" type="sibTrans" cxnId="{89A02FA8-617B-4938-B568-C2CB741531EE}">
      <dgm:prSet/>
      <dgm:spPr/>
      <dgm:t>
        <a:bodyPr/>
        <a:lstStyle/>
        <a:p>
          <a:endParaRPr lang="ru-RU"/>
        </a:p>
      </dgm:t>
    </dgm:pt>
    <dgm:pt modelId="{977AFF58-06F0-494D-9E4B-2F0573F5934D}" type="pres">
      <dgm:prSet presAssocID="{20F11AF2-A82D-4FC9-B8D8-FD58864A8F8D}" presName="Name0" presStyleCnt="0">
        <dgm:presLayoutVars>
          <dgm:dir/>
          <dgm:animLvl val="lvl"/>
          <dgm:resizeHandles val="exact"/>
        </dgm:presLayoutVars>
      </dgm:prSet>
      <dgm:spPr/>
      <dgm:t>
        <a:bodyPr/>
        <a:lstStyle/>
        <a:p>
          <a:endParaRPr lang="ru-RU"/>
        </a:p>
      </dgm:t>
    </dgm:pt>
    <dgm:pt modelId="{EA2FAACF-4579-4457-AD86-144665733112}" type="pres">
      <dgm:prSet presAssocID="{C37563C4-1F16-4C8C-AE46-C68BEA2BAB2E}" presName="boxAndChildren" presStyleCnt="0"/>
      <dgm:spPr/>
    </dgm:pt>
    <dgm:pt modelId="{8ABE0E29-833E-4A15-A6D2-F259C38EE04B}" type="pres">
      <dgm:prSet presAssocID="{C37563C4-1F16-4C8C-AE46-C68BEA2BAB2E}" presName="parentTextBox" presStyleLbl="node1" presStyleIdx="0" presStyleCnt="1" custScaleY="232404" custLinFactNeighborY="-897"/>
      <dgm:spPr/>
      <dgm:t>
        <a:bodyPr/>
        <a:lstStyle/>
        <a:p>
          <a:endParaRPr lang="ru-RU"/>
        </a:p>
      </dgm:t>
    </dgm:pt>
  </dgm:ptLst>
  <dgm:cxnLst>
    <dgm:cxn modelId="{255CE24D-A556-4063-B092-36D1C4650932}" type="presOf" srcId="{C37563C4-1F16-4C8C-AE46-C68BEA2BAB2E}" destId="{8ABE0E29-833E-4A15-A6D2-F259C38EE04B}" srcOrd="0" destOrd="0" presId="urn:microsoft.com/office/officeart/2005/8/layout/process4"/>
    <dgm:cxn modelId="{89A02FA8-617B-4938-B568-C2CB741531EE}" srcId="{20F11AF2-A82D-4FC9-B8D8-FD58864A8F8D}" destId="{C37563C4-1F16-4C8C-AE46-C68BEA2BAB2E}" srcOrd="0" destOrd="0" parTransId="{57B10B41-652A-43C1-812C-BB011296AD48}" sibTransId="{8F71B26F-6E93-42E0-8363-93C7BCB5E13C}"/>
    <dgm:cxn modelId="{EF17F0E8-789D-442C-820D-CE060120438F}" type="presOf" srcId="{20F11AF2-A82D-4FC9-B8D8-FD58864A8F8D}" destId="{977AFF58-06F0-494D-9E4B-2F0573F5934D}" srcOrd="0" destOrd="0" presId="urn:microsoft.com/office/officeart/2005/8/layout/process4"/>
    <dgm:cxn modelId="{485EEC4B-7E5C-455B-99FB-48B480BE0109}" type="presParOf" srcId="{977AFF58-06F0-494D-9E4B-2F0573F5934D}" destId="{EA2FAACF-4579-4457-AD86-144665733112}" srcOrd="0" destOrd="0" presId="urn:microsoft.com/office/officeart/2005/8/layout/process4"/>
    <dgm:cxn modelId="{61970A83-4821-4896-90C0-631C9DA0FFE8}" type="presParOf" srcId="{EA2FAACF-4579-4457-AD86-144665733112}" destId="{8ABE0E29-833E-4A15-A6D2-F259C38EE04B}" srcOrd="0" destOrd="0" presId="urn:microsoft.com/office/officeart/2005/8/layout/process4"/>
  </dgm:cxnLst>
  <dgm:bg/>
  <dgm:whole/>
</dgm:dataModel>
</file>

<file path=ppt/diagrams/data2.xml><?xml version="1.0" encoding="utf-8"?>
<dgm:dataModel xmlns:dgm="http://schemas.openxmlformats.org/drawingml/2006/diagram" xmlns:a="http://schemas.openxmlformats.org/drawingml/2006/main">
  <dgm:ptLst>
    <dgm:pt modelId="{EF18C6FD-459C-4937-9202-67F571EFC4EE}" type="doc">
      <dgm:prSet loTypeId="urn:microsoft.com/office/officeart/2005/8/layout/hierarchy3" loCatId="hierarchy" qsTypeId="urn:microsoft.com/office/officeart/2005/8/quickstyle/3d2" qsCatId="3D" csTypeId="urn:microsoft.com/office/officeart/2005/8/colors/accent5_4" csCatId="accent5" phldr="1"/>
      <dgm:spPr/>
      <dgm:t>
        <a:bodyPr/>
        <a:lstStyle/>
        <a:p>
          <a:endParaRPr lang="ru-RU"/>
        </a:p>
      </dgm:t>
    </dgm:pt>
    <dgm:pt modelId="{9060FAF1-416A-4A69-A27E-2EEB4E01A981}">
      <dgm:prSet phldrT="[Текст]"/>
      <dgm:spPr/>
      <dgm:t>
        <a:bodyPr/>
        <a:lstStyle/>
        <a:p>
          <a:r>
            <a:rPr lang="ru-RU" i="1" dirty="0" smtClean="0">
              <a:latin typeface="Times New Roman" pitchFamily="18" charset="0"/>
              <a:cs typeface="Times New Roman" pitchFamily="18" charset="0"/>
            </a:rPr>
            <a:t>Проект межевания территории</a:t>
          </a:r>
          <a:endParaRPr lang="ru-RU" i="1" dirty="0">
            <a:latin typeface="Times New Roman" pitchFamily="18" charset="0"/>
            <a:cs typeface="Times New Roman" pitchFamily="18" charset="0"/>
          </a:endParaRPr>
        </a:p>
      </dgm:t>
    </dgm:pt>
    <dgm:pt modelId="{57D4E0D3-4A0F-4BDA-BF6B-FEDD852CE350}" type="parTrans" cxnId="{71CF9A19-FDA3-4BC0-B642-A8506080ADFA}">
      <dgm:prSet/>
      <dgm:spPr/>
      <dgm:t>
        <a:bodyPr/>
        <a:lstStyle/>
        <a:p>
          <a:endParaRPr lang="ru-RU"/>
        </a:p>
      </dgm:t>
    </dgm:pt>
    <dgm:pt modelId="{BD988D13-DC82-4AA1-8412-4064D05D5BC4}" type="sibTrans" cxnId="{71CF9A19-FDA3-4BC0-B642-A8506080ADFA}">
      <dgm:prSet/>
      <dgm:spPr/>
      <dgm:t>
        <a:bodyPr/>
        <a:lstStyle/>
        <a:p>
          <a:endParaRPr lang="ru-RU"/>
        </a:p>
      </dgm:t>
    </dgm:pt>
    <dgm:pt modelId="{6DC6DEF1-D652-440F-958F-6EED030C2E91}">
      <dgm:prSet custT="1"/>
      <dgm:spPr/>
      <dgm:t>
        <a:bodyPr/>
        <a:lstStyle/>
        <a:p>
          <a:r>
            <a:rPr lang="ru-RU" sz="1100" b="1" i="1" dirty="0" smtClean="0">
              <a:solidFill>
                <a:schemeClr val="tx2"/>
              </a:solidFill>
              <a:latin typeface="Times New Roman" pitchFamily="18" charset="0"/>
              <a:cs typeface="Times New Roman" pitchFamily="18" charset="0"/>
            </a:rPr>
            <a:t>Земельные участки из земельного участка, предоставленного для комплексного освоения территории</a:t>
          </a:r>
        </a:p>
      </dgm:t>
    </dgm:pt>
    <dgm:pt modelId="{09C4757E-814A-4661-AD8D-FDCE183F22EB}" type="parTrans" cxnId="{3F9BCAC4-CBE0-4A2B-8B2E-33E6E8BAC2EB}">
      <dgm:prSet/>
      <dgm:spPr/>
      <dgm:t>
        <a:bodyPr/>
        <a:lstStyle/>
        <a:p>
          <a:endParaRPr lang="ru-RU" dirty="0"/>
        </a:p>
      </dgm:t>
    </dgm:pt>
    <dgm:pt modelId="{86E2BA45-7273-4C86-8128-B791A79EF30D}" type="sibTrans" cxnId="{3F9BCAC4-CBE0-4A2B-8B2E-33E6E8BAC2EB}">
      <dgm:prSet/>
      <dgm:spPr/>
      <dgm:t>
        <a:bodyPr/>
        <a:lstStyle/>
        <a:p>
          <a:endParaRPr lang="ru-RU"/>
        </a:p>
      </dgm:t>
    </dgm:pt>
    <dgm:pt modelId="{9FDE4F2C-BAE7-4988-B665-07E9D30C3796}">
      <dgm:prSet custT="1"/>
      <dgm:spPr/>
      <dgm:t>
        <a:bodyPr/>
        <a:lstStyle/>
        <a:p>
          <a:r>
            <a:rPr lang="ru-RU" sz="1000" b="1" i="1" dirty="0" smtClean="0">
              <a:solidFill>
                <a:schemeClr val="tx2"/>
              </a:solidFill>
              <a:latin typeface="Times New Roman" pitchFamily="18" charset="0"/>
              <a:cs typeface="Times New Roman" pitchFamily="18" charset="0"/>
            </a:rPr>
            <a:t> Земельные участки из земельного участка, предоставленного некоммерческой организации, созданной гражданами, для ведения садоводства, огородничества, дачного хозяйства либо для ведения дачного хозяйства иным юридическим лицам</a:t>
          </a:r>
          <a:endParaRPr lang="ru-RU" sz="1000" b="1" i="1" dirty="0">
            <a:solidFill>
              <a:schemeClr val="tx2"/>
            </a:solidFill>
            <a:latin typeface="Times New Roman" pitchFamily="18" charset="0"/>
            <a:cs typeface="Times New Roman" pitchFamily="18" charset="0"/>
          </a:endParaRPr>
        </a:p>
      </dgm:t>
    </dgm:pt>
    <dgm:pt modelId="{AD5947BA-5A11-410A-9476-8A38A4C14310}" type="parTrans" cxnId="{6BB99FF3-7371-4440-BCF3-F9743EC9DD3B}">
      <dgm:prSet/>
      <dgm:spPr/>
      <dgm:t>
        <a:bodyPr/>
        <a:lstStyle/>
        <a:p>
          <a:endParaRPr lang="ru-RU" dirty="0"/>
        </a:p>
      </dgm:t>
    </dgm:pt>
    <dgm:pt modelId="{CB072C0E-10EE-4724-80FA-6B32157023D7}" type="sibTrans" cxnId="{6BB99FF3-7371-4440-BCF3-F9743EC9DD3B}">
      <dgm:prSet/>
      <dgm:spPr/>
      <dgm:t>
        <a:bodyPr/>
        <a:lstStyle/>
        <a:p>
          <a:endParaRPr lang="ru-RU"/>
        </a:p>
      </dgm:t>
    </dgm:pt>
    <dgm:pt modelId="{0BED39B4-0A0B-4C0A-8DC7-5C54F3C1979C}">
      <dgm:prSet custT="1"/>
      <dgm:spPr/>
      <dgm:t>
        <a:bodyPr/>
        <a:lstStyle/>
        <a:p>
          <a:r>
            <a:rPr lang="ru-RU" sz="1050" b="1" i="1" dirty="0" smtClean="0">
              <a:solidFill>
                <a:schemeClr val="tx2"/>
              </a:solidFill>
              <a:latin typeface="Times New Roman" pitchFamily="18" charset="0"/>
              <a:cs typeface="Times New Roman" pitchFamily="18" charset="0"/>
            </a:rPr>
            <a:t>Земельные участки в границах территории, в отношении которой в соответствии с законодательством о градостроительной деятельности заключен договор о ее развитии</a:t>
          </a:r>
          <a:endParaRPr lang="ru-RU" sz="1050" b="1" i="1" dirty="0">
            <a:solidFill>
              <a:schemeClr val="tx2"/>
            </a:solidFill>
            <a:latin typeface="Times New Roman" pitchFamily="18" charset="0"/>
            <a:cs typeface="Times New Roman" pitchFamily="18" charset="0"/>
          </a:endParaRPr>
        </a:p>
      </dgm:t>
    </dgm:pt>
    <dgm:pt modelId="{9ED72406-3A88-4019-BDA5-A4CE2DE7054A}" type="parTrans" cxnId="{13C9E206-D6B7-4980-8F97-7B9B7BA524F8}">
      <dgm:prSet/>
      <dgm:spPr/>
      <dgm:t>
        <a:bodyPr/>
        <a:lstStyle/>
        <a:p>
          <a:endParaRPr lang="ru-RU" dirty="0"/>
        </a:p>
      </dgm:t>
    </dgm:pt>
    <dgm:pt modelId="{66F7F784-4B40-48BF-BA9F-6D961EDC8A56}" type="sibTrans" cxnId="{13C9E206-D6B7-4980-8F97-7B9B7BA524F8}">
      <dgm:prSet/>
      <dgm:spPr/>
      <dgm:t>
        <a:bodyPr/>
        <a:lstStyle/>
        <a:p>
          <a:endParaRPr lang="ru-RU"/>
        </a:p>
      </dgm:t>
    </dgm:pt>
    <dgm:pt modelId="{EA979CB6-4F8D-45B3-8373-17A747634368}">
      <dgm:prSet custT="1"/>
      <dgm:spPr/>
      <dgm:t>
        <a:bodyPr/>
        <a:lstStyle/>
        <a:p>
          <a:r>
            <a:rPr lang="ru-RU" sz="1100" b="1" i="1" dirty="0" smtClean="0">
              <a:solidFill>
                <a:schemeClr val="tx2"/>
              </a:solidFill>
              <a:latin typeface="Times New Roman" pitchFamily="18" charset="0"/>
              <a:cs typeface="Times New Roman" pitchFamily="18" charset="0"/>
            </a:rPr>
            <a:t>Земельные участки в границах элемента планировочной структуры, застроенного многоквартирными домами</a:t>
          </a:r>
          <a:endParaRPr lang="ru-RU" sz="1100" b="1" i="1" dirty="0">
            <a:solidFill>
              <a:schemeClr val="tx2"/>
            </a:solidFill>
            <a:latin typeface="Times New Roman" pitchFamily="18" charset="0"/>
            <a:cs typeface="Times New Roman" pitchFamily="18" charset="0"/>
          </a:endParaRPr>
        </a:p>
      </dgm:t>
    </dgm:pt>
    <dgm:pt modelId="{C9D55B53-8331-4D6C-8A58-05CCD77C77A1}" type="parTrans" cxnId="{C3190D80-668D-41A1-9290-9B9D6209A617}">
      <dgm:prSet/>
      <dgm:spPr/>
      <dgm:t>
        <a:bodyPr/>
        <a:lstStyle/>
        <a:p>
          <a:endParaRPr lang="ru-RU" dirty="0"/>
        </a:p>
      </dgm:t>
    </dgm:pt>
    <dgm:pt modelId="{1A6E1C83-208A-4B99-88F7-76B648BD1CA0}" type="sibTrans" cxnId="{C3190D80-668D-41A1-9290-9B9D6209A617}">
      <dgm:prSet/>
      <dgm:spPr/>
      <dgm:t>
        <a:bodyPr/>
        <a:lstStyle/>
        <a:p>
          <a:endParaRPr lang="ru-RU"/>
        </a:p>
      </dgm:t>
    </dgm:pt>
    <dgm:pt modelId="{351B1931-C974-4B07-BDD3-8872B3448231}">
      <dgm:prSet custT="1"/>
      <dgm:spPr/>
      <dgm:t>
        <a:bodyPr/>
        <a:lstStyle/>
        <a:p>
          <a:r>
            <a:rPr lang="ru-RU" sz="1100" b="1" i="1" dirty="0" smtClean="0">
              <a:solidFill>
                <a:schemeClr val="tx2"/>
              </a:solidFill>
              <a:latin typeface="Times New Roman" pitchFamily="18" charset="0"/>
              <a:cs typeface="Times New Roman" pitchFamily="18" charset="0"/>
            </a:rPr>
            <a:t>Земельные участки для </a:t>
          </a:r>
          <a:r>
            <a:rPr lang="ru-RU" sz="1100" b="1" i="1" dirty="0" smtClean="0">
              <a:solidFill>
                <a:schemeClr val="tx2"/>
              </a:solidFill>
              <a:latin typeface="Times New Roman" pitchFamily="18" charset="0"/>
              <a:cs typeface="Times New Roman" pitchFamily="18" charset="0"/>
            </a:rPr>
            <a:t>строительства, реконструкции линейных </a:t>
          </a:r>
          <a:r>
            <a:rPr lang="ru-RU" sz="1100" b="1" i="1" dirty="0" smtClean="0">
              <a:solidFill>
                <a:schemeClr val="tx2"/>
              </a:solidFill>
              <a:latin typeface="Times New Roman" pitchFamily="18" charset="0"/>
              <a:cs typeface="Times New Roman" pitchFamily="18" charset="0"/>
            </a:rPr>
            <a:t>объектов федерального, регионального или местного значения</a:t>
          </a:r>
          <a:endParaRPr lang="ru-RU" sz="1100" b="1" i="1" dirty="0">
            <a:solidFill>
              <a:schemeClr val="tx2"/>
            </a:solidFill>
            <a:latin typeface="Times New Roman" pitchFamily="18" charset="0"/>
            <a:cs typeface="Times New Roman" pitchFamily="18" charset="0"/>
          </a:endParaRPr>
        </a:p>
      </dgm:t>
    </dgm:pt>
    <dgm:pt modelId="{4271EAEC-EC80-496C-BFE7-EB0F41818ABD}" type="parTrans" cxnId="{1072FF95-F8B8-4933-A52E-380043A1CC32}">
      <dgm:prSet/>
      <dgm:spPr/>
      <dgm:t>
        <a:bodyPr/>
        <a:lstStyle/>
        <a:p>
          <a:endParaRPr lang="ru-RU" dirty="0"/>
        </a:p>
      </dgm:t>
    </dgm:pt>
    <dgm:pt modelId="{901EEC67-56E8-4155-A097-A7C7DEBF4CEA}" type="sibTrans" cxnId="{1072FF95-F8B8-4933-A52E-380043A1CC32}">
      <dgm:prSet/>
      <dgm:spPr/>
      <dgm:t>
        <a:bodyPr/>
        <a:lstStyle/>
        <a:p>
          <a:endParaRPr lang="ru-RU"/>
        </a:p>
      </dgm:t>
    </dgm:pt>
    <dgm:pt modelId="{A726E5E1-F67B-4723-8811-AE248FD7F950}" type="pres">
      <dgm:prSet presAssocID="{EF18C6FD-459C-4937-9202-67F571EFC4EE}" presName="diagram" presStyleCnt="0">
        <dgm:presLayoutVars>
          <dgm:chPref val="1"/>
          <dgm:dir/>
          <dgm:animOne val="branch"/>
          <dgm:animLvl val="lvl"/>
          <dgm:resizeHandles/>
        </dgm:presLayoutVars>
      </dgm:prSet>
      <dgm:spPr/>
      <dgm:t>
        <a:bodyPr/>
        <a:lstStyle/>
        <a:p>
          <a:endParaRPr lang="ru-RU"/>
        </a:p>
      </dgm:t>
    </dgm:pt>
    <dgm:pt modelId="{8DD83762-EB84-45CE-A3D5-F4914FEC973D}" type="pres">
      <dgm:prSet presAssocID="{9060FAF1-416A-4A69-A27E-2EEB4E01A981}" presName="root" presStyleCnt="0"/>
      <dgm:spPr/>
    </dgm:pt>
    <dgm:pt modelId="{8D4CC7B3-DA16-40DC-812E-DF44168CEDCF}" type="pres">
      <dgm:prSet presAssocID="{9060FAF1-416A-4A69-A27E-2EEB4E01A981}" presName="rootComposite" presStyleCnt="0"/>
      <dgm:spPr/>
    </dgm:pt>
    <dgm:pt modelId="{C5353F5A-FB4D-4C67-AD8E-13086BCEB244}" type="pres">
      <dgm:prSet presAssocID="{9060FAF1-416A-4A69-A27E-2EEB4E01A981}" presName="rootText" presStyleLbl="node1" presStyleIdx="0" presStyleCnt="1" custScaleX="180274" custLinFactX="-100000" custLinFactNeighborX="-111275" custLinFactNeighborY="-131"/>
      <dgm:spPr/>
      <dgm:t>
        <a:bodyPr/>
        <a:lstStyle/>
        <a:p>
          <a:endParaRPr lang="ru-RU"/>
        </a:p>
      </dgm:t>
    </dgm:pt>
    <dgm:pt modelId="{9EEF127A-8A7D-429E-BB6B-D21ECA7175F1}" type="pres">
      <dgm:prSet presAssocID="{9060FAF1-416A-4A69-A27E-2EEB4E01A981}" presName="rootConnector" presStyleLbl="node1" presStyleIdx="0" presStyleCnt="1"/>
      <dgm:spPr/>
      <dgm:t>
        <a:bodyPr/>
        <a:lstStyle/>
        <a:p>
          <a:endParaRPr lang="ru-RU"/>
        </a:p>
      </dgm:t>
    </dgm:pt>
    <dgm:pt modelId="{193148B5-4C2C-46AD-8EA0-00C236F1A96D}" type="pres">
      <dgm:prSet presAssocID="{9060FAF1-416A-4A69-A27E-2EEB4E01A981}" presName="childShape" presStyleCnt="0"/>
      <dgm:spPr/>
    </dgm:pt>
    <dgm:pt modelId="{EDBFEC19-754B-4C11-8831-074D47B5A9A0}" type="pres">
      <dgm:prSet presAssocID="{09C4757E-814A-4661-AD8D-FDCE183F22EB}" presName="Name13" presStyleLbl="parChTrans1D2" presStyleIdx="0" presStyleCnt="5"/>
      <dgm:spPr/>
      <dgm:t>
        <a:bodyPr/>
        <a:lstStyle/>
        <a:p>
          <a:endParaRPr lang="ru-RU"/>
        </a:p>
      </dgm:t>
    </dgm:pt>
    <dgm:pt modelId="{DCA339FA-E89A-4AC4-9AEB-5E9029125A67}" type="pres">
      <dgm:prSet presAssocID="{6DC6DEF1-D652-440F-958F-6EED030C2E91}" presName="childText" presStyleLbl="bgAcc1" presStyleIdx="0" presStyleCnt="5" custScaleX="183956" custScaleY="87369" custLinFactNeighborX="-80411" custLinFactNeighborY="-8113">
        <dgm:presLayoutVars>
          <dgm:bulletEnabled val="1"/>
        </dgm:presLayoutVars>
      </dgm:prSet>
      <dgm:spPr/>
      <dgm:t>
        <a:bodyPr/>
        <a:lstStyle/>
        <a:p>
          <a:endParaRPr lang="ru-RU"/>
        </a:p>
      </dgm:t>
    </dgm:pt>
    <dgm:pt modelId="{7BE15393-587F-477E-8B76-EF65565EBFFC}" type="pres">
      <dgm:prSet presAssocID="{AD5947BA-5A11-410A-9476-8A38A4C14310}" presName="Name13" presStyleLbl="parChTrans1D2" presStyleIdx="1" presStyleCnt="5"/>
      <dgm:spPr/>
      <dgm:t>
        <a:bodyPr/>
        <a:lstStyle/>
        <a:p>
          <a:endParaRPr lang="ru-RU"/>
        </a:p>
      </dgm:t>
    </dgm:pt>
    <dgm:pt modelId="{1231D0E9-A89B-4864-A365-31C39097738C}" type="pres">
      <dgm:prSet presAssocID="{9FDE4F2C-BAE7-4988-B665-07E9D30C3796}" presName="childText" presStyleLbl="bgAcc1" presStyleIdx="1" presStyleCnt="5" custScaleX="210387" custScaleY="124982" custLinFactNeighborX="-82498" custLinFactNeighborY="-11854">
        <dgm:presLayoutVars>
          <dgm:bulletEnabled val="1"/>
        </dgm:presLayoutVars>
      </dgm:prSet>
      <dgm:spPr/>
      <dgm:t>
        <a:bodyPr/>
        <a:lstStyle/>
        <a:p>
          <a:endParaRPr lang="ru-RU"/>
        </a:p>
      </dgm:t>
    </dgm:pt>
    <dgm:pt modelId="{B2E784D4-286A-420D-92D3-C484FF0793A4}" type="pres">
      <dgm:prSet presAssocID="{9ED72406-3A88-4019-BDA5-A4CE2DE7054A}" presName="Name13" presStyleLbl="parChTrans1D2" presStyleIdx="2" presStyleCnt="5"/>
      <dgm:spPr/>
      <dgm:t>
        <a:bodyPr/>
        <a:lstStyle/>
        <a:p>
          <a:endParaRPr lang="ru-RU"/>
        </a:p>
      </dgm:t>
    </dgm:pt>
    <dgm:pt modelId="{E1C64722-685B-4E2E-AC87-FB31A1C7183B}" type="pres">
      <dgm:prSet presAssocID="{0BED39B4-0A0B-4C0A-8DC7-5C54F3C1979C}" presName="childText" presStyleLbl="bgAcc1" presStyleIdx="2" presStyleCnt="5" custScaleX="213040" custScaleY="130286" custLinFactNeighborX="-81299" custLinFactNeighborY="-26147">
        <dgm:presLayoutVars>
          <dgm:bulletEnabled val="1"/>
        </dgm:presLayoutVars>
      </dgm:prSet>
      <dgm:spPr/>
      <dgm:t>
        <a:bodyPr/>
        <a:lstStyle/>
        <a:p>
          <a:endParaRPr lang="ru-RU"/>
        </a:p>
      </dgm:t>
    </dgm:pt>
    <dgm:pt modelId="{0386D0BC-117B-4DDF-B6CA-AB75793FAAEF}" type="pres">
      <dgm:prSet presAssocID="{C9D55B53-8331-4D6C-8A58-05CCD77C77A1}" presName="Name13" presStyleLbl="parChTrans1D2" presStyleIdx="3" presStyleCnt="5"/>
      <dgm:spPr/>
      <dgm:t>
        <a:bodyPr/>
        <a:lstStyle/>
        <a:p>
          <a:endParaRPr lang="ru-RU"/>
        </a:p>
      </dgm:t>
    </dgm:pt>
    <dgm:pt modelId="{5E007C64-7584-4059-8CF3-614CFCC79648}" type="pres">
      <dgm:prSet presAssocID="{EA979CB6-4F8D-45B3-8373-17A747634368}" presName="childText" presStyleLbl="bgAcc1" presStyleIdx="3" presStyleCnt="5" custScaleX="218093" custLinFactNeighborX="-81299" custLinFactNeighborY="-36698">
        <dgm:presLayoutVars>
          <dgm:bulletEnabled val="1"/>
        </dgm:presLayoutVars>
      </dgm:prSet>
      <dgm:spPr/>
      <dgm:t>
        <a:bodyPr/>
        <a:lstStyle/>
        <a:p>
          <a:endParaRPr lang="ru-RU"/>
        </a:p>
      </dgm:t>
    </dgm:pt>
    <dgm:pt modelId="{7DC863F2-E091-4050-BB8C-38A123C91162}" type="pres">
      <dgm:prSet presAssocID="{4271EAEC-EC80-496C-BFE7-EB0F41818ABD}" presName="Name13" presStyleLbl="parChTrans1D2" presStyleIdx="4" presStyleCnt="5"/>
      <dgm:spPr/>
      <dgm:t>
        <a:bodyPr/>
        <a:lstStyle/>
        <a:p>
          <a:endParaRPr lang="ru-RU"/>
        </a:p>
      </dgm:t>
    </dgm:pt>
    <dgm:pt modelId="{B192419F-304F-40B4-975B-CCCED650874E}" type="pres">
      <dgm:prSet presAssocID="{351B1931-C974-4B07-BDD3-8872B3448231}" presName="childText" presStyleLbl="bgAcc1" presStyleIdx="4" presStyleCnt="5" custScaleX="221693" custLinFactNeighborX="-86953" custLinFactNeighborY="-44101">
        <dgm:presLayoutVars>
          <dgm:bulletEnabled val="1"/>
        </dgm:presLayoutVars>
      </dgm:prSet>
      <dgm:spPr/>
      <dgm:t>
        <a:bodyPr/>
        <a:lstStyle/>
        <a:p>
          <a:endParaRPr lang="ru-RU"/>
        </a:p>
      </dgm:t>
    </dgm:pt>
  </dgm:ptLst>
  <dgm:cxnLst>
    <dgm:cxn modelId="{D846A35B-71F4-4C9B-852E-A6E327BB4453}" type="presOf" srcId="{9060FAF1-416A-4A69-A27E-2EEB4E01A981}" destId="{C5353F5A-FB4D-4C67-AD8E-13086BCEB244}" srcOrd="0" destOrd="0" presId="urn:microsoft.com/office/officeart/2005/8/layout/hierarchy3"/>
    <dgm:cxn modelId="{AAA23664-5953-463F-A310-7321A73A3679}" type="presOf" srcId="{09C4757E-814A-4661-AD8D-FDCE183F22EB}" destId="{EDBFEC19-754B-4C11-8831-074D47B5A9A0}" srcOrd="0" destOrd="0" presId="urn:microsoft.com/office/officeart/2005/8/layout/hierarchy3"/>
    <dgm:cxn modelId="{17865702-100C-4D84-9FB8-961A4AFF738F}" type="presOf" srcId="{AD5947BA-5A11-410A-9476-8A38A4C14310}" destId="{7BE15393-587F-477E-8B76-EF65565EBFFC}" srcOrd="0" destOrd="0" presId="urn:microsoft.com/office/officeart/2005/8/layout/hierarchy3"/>
    <dgm:cxn modelId="{1072FF95-F8B8-4933-A52E-380043A1CC32}" srcId="{9060FAF1-416A-4A69-A27E-2EEB4E01A981}" destId="{351B1931-C974-4B07-BDD3-8872B3448231}" srcOrd="4" destOrd="0" parTransId="{4271EAEC-EC80-496C-BFE7-EB0F41818ABD}" sibTransId="{901EEC67-56E8-4155-A097-A7C7DEBF4CEA}"/>
    <dgm:cxn modelId="{71CF9A19-FDA3-4BC0-B642-A8506080ADFA}" srcId="{EF18C6FD-459C-4937-9202-67F571EFC4EE}" destId="{9060FAF1-416A-4A69-A27E-2EEB4E01A981}" srcOrd="0" destOrd="0" parTransId="{57D4E0D3-4A0F-4BDA-BF6B-FEDD852CE350}" sibTransId="{BD988D13-DC82-4AA1-8412-4064D05D5BC4}"/>
    <dgm:cxn modelId="{5DEFC33F-D0C9-4448-8A1C-F3E04F479C0F}" type="presOf" srcId="{0BED39B4-0A0B-4C0A-8DC7-5C54F3C1979C}" destId="{E1C64722-685B-4E2E-AC87-FB31A1C7183B}" srcOrd="0" destOrd="0" presId="urn:microsoft.com/office/officeart/2005/8/layout/hierarchy3"/>
    <dgm:cxn modelId="{C3190D80-668D-41A1-9290-9B9D6209A617}" srcId="{9060FAF1-416A-4A69-A27E-2EEB4E01A981}" destId="{EA979CB6-4F8D-45B3-8373-17A747634368}" srcOrd="3" destOrd="0" parTransId="{C9D55B53-8331-4D6C-8A58-05CCD77C77A1}" sibTransId="{1A6E1C83-208A-4B99-88F7-76B648BD1CA0}"/>
    <dgm:cxn modelId="{98B80AC7-C79F-4CBA-97F7-7A60301002F9}" type="presOf" srcId="{EA979CB6-4F8D-45B3-8373-17A747634368}" destId="{5E007C64-7584-4059-8CF3-614CFCC79648}" srcOrd="0" destOrd="0" presId="urn:microsoft.com/office/officeart/2005/8/layout/hierarchy3"/>
    <dgm:cxn modelId="{2A5048B1-71FE-4760-A0E9-79E095071E17}" type="presOf" srcId="{EF18C6FD-459C-4937-9202-67F571EFC4EE}" destId="{A726E5E1-F67B-4723-8811-AE248FD7F950}" srcOrd="0" destOrd="0" presId="urn:microsoft.com/office/officeart/2005/8/layout/hierarchy3"/>
    <dgm:cxn modelId="{B42E35A5-9945-4D8A-B8C3-414871D6F691}" type="presOf" srcId="{9ED72406-3A88-4019-BDA5-A4CE2DE7054A}" destId="{B2E784D4-286A-420D-92D3-C484FF0793A4}" srcOrd="0" destOrd="0" presId="urn:microsoft.com/office/officeart/2005/8/layout/hierarchy3"/>
    <dgm:cxn modelId="{58983C71-AB3B-481C-8B4A-E640D336EFE7}" type="presOf" srcId="{9FDE4F2C-BAE7-4988-B665-07E9D30C3796}" destId="{1231D0E9-A89B-4864-A365-31C39097738C}" srcOrd="0" destOrd="0" presId="urn:microsoft.com/office/officeart/2005/8/layout/hierarchy3"/>
    <dgm:cxn modelId="{BDED3711-BF4A-4470-A1BC-6057E4B77F60}" type="presOf" srcId="{6DC6DEF1-D652-440F-958F-6EED030C2E91}" destId="{DCA339FA-E89A-4AC4-9AEB-5E9029125A67}" srcOrd="0" destOrd="0" presId="urn:microsoft.com/office/officeart/2005/8/layout/hierarchy3"/>
    <dgm:cxn modelId="{6BB99FF3-7371-4440-BCF3-F9743EC9DD3B}" srcId="{9060FAF1-416A-4A69-A27E-2EEB4E01A981}" destId="{9FDE4F2C-BAE7-4988-B665-07E9D30C3796}" srcOrd="1" destOrd="0" parTransId="{AD5947BA-5A11-410A-9476-8A38A4C14310}" sibTransId="{CB072C0E-10EE-4724-80FA-6B32157023D7}"/>
    <dgm:cxn modelId="{3F9BCAC4-CBE0-4A2B-8B2E-33E6E8BAC2EB}" srcId="{9060FAF1-416A-4A69-A27E-2EEB4E01A981}" destId="{6DC6DEF1-D652-440F-958F-6EED030C2E91}" srcOrd="0" destOrd="0" parTransId="{09C4757E-814A-4661-AD8D-FDCE183F22EB}" sibTransId="{86E2BA45-7273-4C86-8128-B791A79EF30D}"/>
    <dgm:cxn modelId="{41EBD5D8-10C1-4E1F-A123-191536A02303}" type="presOf" srcId="{351B1931-C974-4B07-BDD3-8872B3448231}" destId="{B192419F-304F-40B4-975B-CCCED650874E}" srcOrd="0" destOrd="0" presId="urn:microsoft.com/office/officeart/2005/8/layout/hierarchy3"/>
    <dgm:cxn modelId="{FAD2BEE8-DD4E-4BCA-B22B-C22C5B5CB650}" type="presOf" srcId="{C9D55B53-8331-4D6C-8A58-05CCD77C77A1}" destId="{0386D0BC-117B-4DDF-B6CA-AB75793FAAEF}" srcOrd="0" destOrd="0" presId="urn:microsoft.com/office/officeart/2005/8/layout/hierarchy3"/>
    <dgm:cxn modelId="{D16848A4-BC54-4794-A3E0-397415BBF872}" type="presOf" srcId="{9060FAF1-416A-4A69-A27E-2EEB4E01A981}" destId="{9EEF127A-8A7D-429E-BB6B-D21ECA7175F1}" srcOrd="1" destOrd="0" presId="urn:microsoft.com/office/officeart/2005/8/layout/hierarchy3"/>
    <dgm:cxn modelId="{13C9E206-D6B7-4980-8F97-7B9B7BA524F8}" srcId="{9060FAF1-416A-4A69-A27E-2EEB4E01A981}" destId="{0BED39B4-0A0B-4C0A-8DC7-5C54F3C1979C}" srcOrd="2" destOrd="0" parTransId="{9ED72406-3A88-4019-BDA5-A4CE2DE7054A}" sibTransId="{66F7F784-4B40-48BF-BA9F-6D961EDC8A56}"/>
    <dgm:cxn modelId="{1E2CB855-67A0-488C-BB8E-8863879AF39B}" type="presOf" srcId="{4271EAEC-EC80-496C-BFE7-EB0F41818ABD}" destId="{7DC863F2-E091-4050-BB8C-38A123C91162}" srcOrd="0" destOrd="0" presId="urn:microsoft.com/office/officeart/2005/8/layout/hierarchy3"/>
    <dgm:cxn modelId="{89594D0C-A66E-4AE2-87DD-33E3021BF357}" type="presParOf" srcId="{A726E5E1-F67B-4723-8811-AE248FD7F950}" destId="{8DD83762-EB84-45CE-A3D5-F4914FEC973D}" srcOrd="0" destOrd="0" presId="urn:microsoft.com/office/officeart/2005/8/layout/hierarchy3"/>
    <dgm:cxn modelId="{24589F13-F827-4A7F-92DC-3B89186B8499}" type="presParOf" srcId="{8DD83762-EB84-45CE-A3D5-F4914FEC973D}" destId="{8D4CC7B3-DA16-40DC-812E-DF44168CEDCF}" srcOrd="0" destOrd="0" presId="urn:microsoft.com/office/officeart/2005/8/layout/hierarchy3"/>
    <dgm:cxn modelId="{5DC1467B-4B71-426E-98BF-19ED4A2EAE97}" type="presParOf" srcId="{8D4CC7B3-DA16-40DC-812E-DF44168CEDCF}" destId="{C5353F5A-FB4D-4C67-AD8E-13086BCEB244}" srcOrd="0" destOrd="0" presId="urn:microsoft.com/office/officeart/2005/8/layout/hierarchy3"/>
    <dgm:cxn modelId="{A0467B46-3F6F-48B1-BA59-DD227CE0015B}" type="presParOf" srcId="{8D4CC7B3-DA16-40DC-812E-DF44168CEDCF}" destId="{9EEF127A-8A7D-429E-BB6B-D21ECA7175F1}" srcOrd="1" destOrd="0" presId="urn:microsoft.com/office/officeart/2005/8/layout/hierarchy3"/>
    <dgm:cxn modelId="{A170AC93-7B0C-4F32-B83B-EE71CB3905B5}" type="presParOf" srcId="{8DD83762-EB84-45CE-A3D5-F4914FEC973D}" destId="{193148B5-4C2C-46AD-8EA0-00C236F1A96D}" srcOrd="1" destOrd="0" presId="urn:microsoft.com/office/officeart/2005/8/layout/hierarchy3"/>
    <dgm:cxn modelId="{7CD8D039-126B-41F9-BB30-7E65600F0AAE}" type="presParOf" srcId="{193148B5-4C2C-46AD-8EA0-00C236F1A96D}" destId="{EDBFEC19-754B-4C11-8831-074D47B5A9A0}" srcOrd="0" destOrd="0" presId="urn:microsoft.com/office/officeart/2005/8/layout/hierarchy3"/>
    <dgm:cxn modelId="{681E6107-EFEA-47B6-A038-A597C07C264F}" type="presParOf" srcId="{193148B5-4C2C-46AD-8EA0-00C236F1A96D}" destId="{DCA339FA-E89A-4AC4-9AEB-5E9029125A67}" srcOrd="1" destOrd="0" presId="urn:microsoft.com/office/officeart/2005/8/layout/hierarchy3"/>
    <dgm:cxn modelId="{3A9F9B36-1544-4977-8401-A41FE76B1856}" type="presParOf" srcId="{193148B5-4C2C-46AD-8EA0-00C236F1A96D}" destId="{7BE15393-587F-477E-8B76-EF65565EBFFC}" srcOrd="2" destOrd="0" presId="urn:microsoft.com/office/officeart/2005/8/layout/hierarchy3"/>
    <dgm:cxn modelId="{4009DD08-D0FD-4B46-8551-A7A59350230C}" type="presParOf" srcId="{193148B5-4C2C-46AD-8EA0-00C236F1A96D}" destId="{1231D0E9-A89B-4864-A365-31C39097738C}" srcOrd="3" destOrd="0" presId="urn:microsoft.com/office/officeart/2005/8/layout/hierarchy3"/>
    <dgm:cxn modelId="{42F4043C-FB36-4F16-9307-1178306DE209}" type="presParOf" srcId="{193148B5-4C2C-46AD-8EA0-00C236F1A96D}" destId="{B2E784D4-286A-420D-92D3-C484FF0793A4}" srcOrd="4" destOrd="0" presId="urn:microsoft.com/office/officeart/2005/8/layout/hierarchy3"/>
    <dgm:cxn modelId="{B0FD2CA9-8AF8-45EC-97A6-7AACE3F8D907}" type="presParOf" srcId="{193148B5-4C2C-46AD-8EA0-00C236F1A96D}" destId="{E1C64722-685B-4E2E-AC87-FB31A1C7183B}" srcOrd="5" destOrd="0" presId="urn:microsoft.com/office/officeart/2005/8/layout/hierarchy3"/>
    <dgm:cxn modelId="{A8480DE4-3129-4AB9-AF1D-71B9E55B6921}" type="presParOf" srcId="{193148B5-4C2C-46AD-8EA0-00C236F1A96D}" destId="{0386D0BC-117B-4DDF-B6CA-AB75793FAAEF}" srcOrd="6" destOrd="0" presId="urn:microsoft.com/office/officeart/2005/8/layout/hierarchy3"/>
    <dgm:cxn modelId="{F82E1976-B9EF-48EC-923F-DCB8A6C4151D}" type="presParOf" srcId="{193148B5-4C2C-46AD-8EA0-00C236F1A96D}" destId="{5E007C64-7584-4059-8CF3-614CFCC79648}" srcOrd="7" destOrd="0" presId="urn:microsoft.com/office/officeart/2005/8/layout/hierarchy3"/>
    <dgm:cxn modelId="{58550B34-8306-4634-BACD-AF196B4C9924}" type="presParOf" srcId="{193148B5-4C2C-46AD-8EA0-00C236F1A96D}" destId="{7DC863F2-E091-4050-BB8C-38A123C91162}" srcOrd="8" destOrd="0" presId="urn:microsoft.com/office/officeart/2005/8/layout/hierarchy3"/>
    <dgm:cxn modelId="{B1A6AE9C-A7ED-45E5-81E5-8B6A1E21EC6C}" type="presParOf" srcId="{193148B5-4C2C-46AD-8EA0-00C236F1A96D}" destId="{B192419F-304F-40B4-975B-CCCED650874E}" srcOrd="9" destOrd="0" presId="urn:microsoft.com/office/officeart/2005/8/layout/hierarchy3"/>
  </dgm:cxnLst>
  <dgm:bg/>
  <dgm:whole/>
</dgm:dataModel>
</file>

<file path=ppt/diagrams/data3.xml><?xml version="1.0" encoding="utf-8"?>
<dgm:dataModel xmlns:dgm="http://schemas.openxmlformats.org/drawingml/2006/diagram" xmlns:a="http://schemas.openxmlformats.org/drawingml/2006/main">
  <dgm:ptLst>
    <dgm:pt modelId="{35DB504F-7586-41E5-ADFD-A63CC06ED883}" type="doc">
      <dgm:prSet loTypeId="urn:microsoft.com/office/officeart/2005/8/layout/process4" loCatId="list" qsTypeId="urn:microsoft.com/office/officeart/2005/8/quickstyle/3d2" qsCatId="3D" csTypeId="urn:microsoft.com/office/officeart/2005/8/colors/accent0_3" csCatId="mainScheme" phldr="1"/>
      <dgm:spPr/>
      <dgm:t>
        <a:bodyPr/>
        <a:lstStyle/>
        <a:p>
          <a:endParaRPr lang="ru-RU"/>
        </a:p>
      </dgm:t>
    </dgm:pt>
    <dgm:pt modelId="{9B09DB4E-7D7B-4DC5-949A-EEDA37602541}">
      <dgm:prSet phldrT="[Текст]" custT="1">
        <dgm:style>
          <a:lnRef idx="2">
            <a:schemeClr val="accent5"/>
          </a:lnRef>
          <a:fillRef idx="1">
            <a:schemeClr val="lt1"/>
          </a:fillRef>
          <a:effectRef idx="0">
            <a:schemeClr val="accent5"/>
          </a:effectRef>
          <a:fontRef idx="minor">
            <a:schemeClr val="dk1"/>
          </a:fontRef>
        </dgm:style>
      </dgm:prSet>
      <dgm:spPr/>
      <dgm:t>
        <a:bodyPr/>
        <a:lstStyle/>
        <a:p>
          <a:r>
            <a:rPr lang="ru-RU" sz="2000" b="1" i="1" dirty="0" smtClean="0">
              <a:solidFill>
                <a:schemeClr val="tx2"/>
              </a:solidFill>
              <a:latin typeface="Times New Roman" pitchFamily="18" charset="0"/>
              <a:cs typeface="Times New Roman" pitchFamily="18" charset="0"/>
            </a:rPr>
            <a:t>Схема расположения ЗУ на КПТ</a:t>
          </a:r>
          <a:endParaRPr lang="ru-RU" sz="2000" b="1" i="1" dirty="0">
            <a:solidFill>
              <a:schemeClr val="tx2"/>
            </a:solidFill>
            <a:latin typeface="Times New Roman" pitchFamily="18" charset="0"/>
            <a:cs typeface="Times New Roman" pitchFamily="18" charset="0"/>
          </a:endParaRPr>
        </a:p>
      </dgm:t>
    </dgm:pt>
    <dgm:pt modelId="{37ADE0BC-AC80-4EB1-9F0B-8D0E98F6BE00}" type="parTrans" cxnId="{F252334D-9863-4E8E-8419-F4D59175C390}">
      <dgm:prSet/>
      <dgm:spPr/>
      <dgm:t>
        <a:bodyPr/>
        <a:lstStyle/>
        <a:p>
          <a:endParaRPr lang="ru-RU" sz="1200"/>
        </a:p>
      </dgm:t>
    </dgm:pt>
    <dgm:pt modelId="{3B62F5DF-A522-441A-8F11-653524C93A13}" type="sibTrans" cxnId="{F252334D-9863-4E8E-8419-F4D59175C390}">
      <dgm:prSet/>
      <dgm:spPr/>
      <dgm:t>
        <a:bodyPr/>
        <a:lstStyle/>
        <a:p>
          <a:endParaRPr lang="ru-RU" sz="1200"/>
        </a:p>
      </dgm:t>
    </dgm:pt>
    <dgm:pt modelId="{BDA656D3-955E-41E3-8FE9-DD15E44D7371}">
      <dgm:prSet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ru-RU" sz="2000" i="1" dirty="0" smtClean="0">
              <a:latin typeface="Times New Roman" pitchFamily="18" charset="0"/>
              <a:cs typeface="Times New Roman" pitchFamily="18" charset="0"/>
            </a:rPr>
            <a:t>Проект межевания территории</a:t>
          </a:r>
          <a:endParaRPr lang="ru-RU" sz="2000" i="1" dirty="0">
            <a:latin typeface="Times New Roman" pitchFamily="18" charset="0"/>
            <a:cs typeface="Times New Roman" pitchFamily="18" charset="0"/>
          </a:endParaRPr>
        </a:p>
      </dgm:t>
    </dgm:pt>
    <dgm:pt modelId="{17DF6265-49D2-4D38-8386-E4FB8C538C0D}" type="parTrans" cxnId="{0B6C5328-2BF7-4BEC-97A7-E432ACE91071}">
      <dgm:prSet/>
      <dgm:spPr/>
      <dgm:t>
        <a:bodyPr/>
        <a:lstStyle/>
        <a:p>
          <a:endParaRPr lang="ru-RU" sz="1200"/>
        </a:p>
      </dgm:t>
    </dgm:pt>
    <dgm:pt modelId="{7AAE0EFE-C73B-4F25-B0DC-509A0773D0C0}" type="sibTrans" cxnId="{0B6C5328-2BF7-4BEC-97A7-E432ACE91071}">
      <dgm:prSet/>
      <dgm:spPr/>
      <dgm:t>
        <a:bodyPr/>
        <a:lstStyle/>
        <a:p>
          <a:endParaRPr lang="ru-RU" sz="1200"/>
        </a:p>
      </dgm:t>
    </dgm:pt>
    <dgm:pt modelId="{72DC49BD-395E-4CBA-BAFE-C5AB07F17138}" type="pres">
      <dgm:prSet presAssocID="{35DB504F-7586-41E5-ADFD-A63CC06ED883}" presName="Name0" presStyleCnt="0">
        <dgm:presLayoutVars>
          <dgm:dir/>
          <dgm:animLvl val="lvl"/>
          <dgm:resizeHandles val="exact"/>
        </dgm:presLayoutVars>
      </dgm:prSet>
      <dgm:spPr/>
      <dgm:t>
        <a:bodyPr/>
        <a:lstStyle/>
        <a:p>
          <a:endParaRPr lang="ru-RU"/>
        </a:p>
      </dgm:t>
    </dgm:pt>
    <dgm:pt modelId="{493AA48D-20C5-4AF8-B127-EECF90E85701}" type="pres">
      <dgm:prSet presAssocID="{9B09DB4E-7D7B-4DC5-949A-EEDA37602541}" presName="boxAndChildren" presStyleCnt="0"/>
      <dgm:spPr/>
    </dgm:pt>
    <dgm:pt modelId="{C0170EFD-1078-4D2F-92A1-9AD7C68F2151}" type="pres">
      <dgm:prSet presAssocID="{9B09DB4E-7D7B-4DC5-949A-EEDA37602541}" presName="parentTextBox" presStyleLbl="node1" presStyleIdx="0" presStyleCnt="2" custLinFactNeighborX="-2521" custLinFactNeighborY="-897"/>
      <dgm:spPr/>
      <dgm:t>
        <a:bodyPr/>
        <a:lstStyle/>
        <a:p>
          <a:endParaRPr lang="ru-RU"/>
        </a:p>
      </dgm:t>
    </dgm:pt>
    <dgm:pt modelId="{CBD7F1CF-4CB9-4561-9E94-12A99DF60085}" type="pres">
      <dgm:prSet presAssocID="{7AAE0EFE-C73B-4F25-B0DC-509A0773D0C0}" presName="sp" presStyleCnt="0"/>
      <dgm:spPr/>
    </dgm:pt>
    <dgm:pt modelId="{BB31CBE5-7789-488F-B1A4-1F6FCED3231C}" type="pres">
      <dgm:prSet presAssocID="{BDA656D3-955E-41E3-8FE9-DD15E44D7371}" presName="arrowAndChildren" presStyleCnt="0"/>
      <dgm:spPr/>
    </dgm:pt>
    <dgm:pt modelId="{F00D2E1F-F778-4597-8BDC-421DCB3115C3}" type="pres">
      <dgm:prSet presAssocID="{BDA656D3-955E-41E3-8FE9-DD15E44D7371}" presName="parentTextArrow" presStyleLbl="node1" presStyleIdx="1" presStyleCnt="2" custLinFactNeighborX="22689" custLinFactNeighborY="-4765"/>
      <dgm:spPr/>
      <dgm:t>
        <a:bodyPr/>
        <a:lstStyle/>
        <a:p>
          <a:endParaRPr lang="ru-RU"/>
        </a:p>
      </dgm:t>
    </dgm:pt>
  </dgm:ptLst>
  <dgm:cxnLst>
    <dgm:cxn modelId="{9194E7CA-96C2-4F2A-80A2-7B9DB964525C}" type="presOf" srcId="{BDA656D3-955E-41E3-8FE9-DD15E44D7371}" destId="{F00D2E1F-F778-4597-8BDC-421DCB3115C3}" srcOrd="0" destOrd="0" presId="urn:microsoft.com/office/officeart/2005/8/layout/process4"/>
    <dgm:cxn modelId="{C2744E6E-F971-4963-A5C8-64E81652AC4A}" type="presOf" srcId="{35DB504F-7586-41E5-ADFD-A63CC06ED883}" destId="{72DC49BD-395E-4CBA-BAFE-C5AB07F17138}" srcOrd="0" destOrd="0" presId="urn:microsoft.com/office/officeart/2005/8/layout/process4"/>
    <dgm:cxn modelId="{F252334D-9863-4E8E-8419-F4D59175C390}" srcId="{35DB504F-7586-41E5-ADFD-A63CC06ED883}" destId="{9B09DB4E-7D7B-4DC5-949A-EEDA37602541}" srcOrd="1" destOrd="0" parTransId="{37ADE0BC-AC80-4EB1-9F0B-8D0E98F6BE00}" sibTransId="{3B62F5DF-A522-441A-8F11-653524C93A13}"/>
    <dgm:cxn modelId="{6AC0FE15-4D6B-43DF-BEDC-78EF4164AE49}" type="presOf" srcId="{9B09DB4E-7D7B-4DC5-949A-EEDA37602541}" destId="{C0170EFD-1078-4D2F-92A1-9AD7C68F2151}" srcOrd="0" destOrd="0" presId="urn:microsoft.com/office/officeart/2005/8/layout/process4"/>
    <dgm:cxn modelId="{0B6C5328-2BF7-4BEC-97A7-E432ACE91071}" srcId="{35DB504F-7586-41E5-ADFD-A63CC06ED883}" destId="{BDA656D3-955E-41E3-8FE9-DD15E44D7371}" srcOrd="0" destOrd="0" parTransId="{17DF6265-49D2-4D38-8386-E4FB8C538C0D}" sibTransId="{7AAE0EFE-C73B-4F25-B0DC-509A0773D0C0}"/>
    <dgm:cxn modelId="{B1FF200E-9362-46D1-AC0B-ACD3D0D33A93}" type="presParOf" srcId="{72DC49BD-395E-4CBA-BAFE-C5AB07F17138}" destId="{493AA48D-20C5-4AF8-B127-EECF90E85701}" srcOrd="0" destOrd="0" presId="urn:microsoft.com/office/officeart/2005/8/layout/process4"/>
    <dgm:cxn modelId="{05DA1EF0-763C-4836-AAA9-7BD573C5260D}" type="presParOf" srcId="{493AA48D-20C5-4AF8-B127-EECF90E85701}" destId="{C0170EFD-1078-4D2F-92A1-9AD7C68F2151}" srcOrd="0" destOrd="0" presId="urn:microsoft.com/office/officeart/2005/8/layout/process4"/>
    <dgm:cxn modelId="{2D256B7E-D04C-4F91-889C-4DD6E352C93B}" type="presParOf" srcId="{72DC49BD-395E-4CBA-BAFE-C5AB07F17138}" destId="{CBD7F1CF-4CB9-4561-9E94-12A99DF60085}" srcOrd="1" destOrd="0" presId="urn:microsoft.com/office/officeart/2005/8/layout/process4"/>
    <dgm:cxn modelId="{E4D7715A-29E2-46AC-810C-80FAA7B12710}" type="presParOf" srcId="{72DC49BD-395E-4CBA-BAFE-C5AB07F17138}" destId="{BB31CBE5-7789-488F-B1A4-1F6FCED3231C}" srcOrd="2" destOrd="0" presId="urn:microsoft.com/office/officeart/2005/8/layout/process4"/>
    <dgm:cxn modelId="{23E8E9B4-58E9-45F9-99F2-735E74805610}" type="presParOf" srcId="{BB31CBE5-7789-488F-B1A4-1F6FCED3231C}" destId="{F00D2E1F-F778-4597-8BDC-421DCB3115C3}" srcOrd="0" destOrd="0" presId="urn:microsoft.com/office/officeart/2005/8/layout/process4"/>
  </dgm:cxnLst>
  <dgm:bg/>
  <dgm:whole/>
</dgm:dataModel>
</file>

<file path=ppt/diagrams/data4.xml><?xml version="1.0" encoding="utf-8"?>
<dgm:dataModel xmlns:dgm="http://schemas.openxmlformats.org/drawingml/2006/diagram" xmlns:a="http://schemas.openxmlformats.org/drawingml/2006/main">
  <dgm:ptLst>
    <dgm:pt modelId="{35DB504F-7586-41E5-ADFD-A63CC06ED883}" type="doc">
      <dgm:prSet loTypeId="urn:microsoft.com/office/officeart/2005/8/layout/process4" loCatId="list" qsTypeId="urn:microsoft.com/office/officeart/2005/8/quickstyle/3d2" qsCatId="3D" csTypeId="urn:microsoft.com/office/officeart/2005/8/colors/accent0_3" csCatId="mainScheme" phldr="1"/>
      <dgm:spPr/>
      <dgm:t>
        <a:bodyPr/>
        <a:lstStyle/>
        <a:p>
          <a:endParaRPr lang="ru-RU"/>
        </a:p>
      </dgm:t>
    </dgm:pt>
    <dgm:pt modelId="{78C9DC76-FA6D-47CD-A304-9A59811F5173}">
      <dgm:prSet custT="1">
        <dgm:style>
          <a:lnRef idx="2">
            <a:schemeClr val="accent5"/>
          </a:lnRef>
          <a:fillRef idx="1">
            <a:schemeClr val="lt1"/>
          </a:fillRef>
          <a:effectRef idx="0">
            <a:schemeClr val="accent5"/>
          </a:effectRef>
          <a:fontRef idx="minor">
            <a:schemeClr val="dk1"/>
          </a:fontRef>
        </dgm:style>
      </dgm:prSet>
      <dgm:spPr/>
      <dgm:t>
        <a:bodyPr/>
        <a:lstStyle/>
        <a:p>
          <a:r>
            <a:rPr lang="ru-RU" sz="2000" b="1" i="1" dirty="0" smtClean="0">
              <a:solidFill>
                <a:schemeClr val="accent3">
                  <a:lumMod val="50000"/>
                </a:schemeClr>
              </a:solidFill>
              <a:latin typeface="Times New Roman" pitchFamily="18" charset="0"/>
              <a:cs typeface="Times New Roman" pitchFamily="18" charset="0"/>
            </a:rPr>
            <a:t>Лесные земельные </a:t>
          </a:r>
          <a:r>
            <a:rPr lang="ru-RU" sz="2000" b="1" i="1" dirty="0" smtClean="0">
              <a:solidFill>
                <a:schemeClr val="accent3">
                  <a:lumMod val="50000"/>
                </a:schemeClr>
              </a:solidFill>
              <a:latin typeface="Times New Roman" pitchFamily="18" charset="0"/>
              <a:cs typeface="Times New Roman" pitchFamily="18" charset="0"/>
            </a:rPr>
            <a:t>участки</a:t>
          </a:r>
        </a:p>
        <a:p>
          <a:r>
            <a:rPr lang="ru-RU" sz="1200" b="1" i="1" dirty="0" smtClean="0">
              <a:solidFill>
                <a:schemeClr val="accent3">
                  <a:lumMod val="50000"/>
                </a:schemeClr>
              </a:solidFill>
              <a:latin typeface="Times New Roman" pitchFamily="18" charset="0"/>
              <a:cs typeface="Times New Roman" pitchFamily="18" charset="0"/>
            </a:rPr>
            <a:t>(полномочия </a:t>
          </a:r>
          <a:r>
            <a:rPr lang="ru-RU" sz="1200" b="1" i="1" dirty="0" err="1" smtClean="0">
              <a:solidFill>
                <a:schemeClr val="accent3">
                  <a:lumMod val="50000"/>
                </a:schemeClr>
              </a:solidFill>
              <a:latin typeface="Times New Roman" pitchFamily="18" charset="0"/>
              <a:cs typeface="Times New Roman" pitchFamily="18" charset="0"/>
            </a:rPr>
            <a:t>Минпромресурс</a:t>
          </a:r>
          <a:r>
            <a:rPr lang="ru-RU" sz="1200" b="1" i="1" dirty="0" smtClean="0">
              <a:solidFill>
                <a:schemeClr val="accent3">
                  <a:lumMod val="50000"/>
                </a:schemeClr>
              </a:solidFill>
              <a:latin typeface="Times New Roman" pitchFamily="18" charset="0"/>
              <a:cs typeface="Times New Roman" pitchFamily="18" charset="0"/>
            </a:rPr>
            <a:t> РХ)</a:t>
          </a:r>
          <a:endParaRPr lang="ru-RU" sz="1200" dirty="0">
            <a:solidFill>
              <a:schemeClr val="accent3">
                <a:lumMod val="50000"/>
              </a:schemeClr>
            </a:solidFill>
          </a:endParaRPr>
        </a:p>
      </dgm:t>
    </dgm:pt>
    <dgm:pt modelId="{9587A883-E593-45FA-8260-EDFAB7B9D42D}" type="parTrans" cxnId="{56E56B67-8CB6-449E-B26A-A73D1BF00DC9}">
      <dgm:prSet/>
      <dgm:spPr/>
      <dgm:t>
        <a:bodyPr/>
        <a:lstStyle/>
        <a:p>
          <a:endParaRPr lang="ru-RU" sz="1200"/>
        </a:p>
      </dgm:t>
    </dgm:pt>
    <dgm:pt modelId="{70EAF887-B533-4193-B460-E260299223EC}" type="sibTrans" cxnId="{56E56B67-8CB6-449E-B26A-A73D1BF00DC9}">
      <dgm:prSet/>
      <dgm:spPr/>
      <dgm:t>
        <a:bodyPr/>
        <a:lstStyle/>
        <a:p>
          <a:endParaRPr lang="ru-RU" sz="1200"/>
        </a:p>
      </dgm:t>
    </dgm:pt>
    <dgm:pt modelId="{BDA656D3-955E-41E3-8FE9-DD15E44D7371}">
      <dgm:prSet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ru-RU" sz="2000" i="1" dirty="0" smtClean="0">
              <a:latin typeface="Times New Roman" pitchFamily="18" charset="0"/>
              <a:cs typeface="Times New Roman" pitchFamily="18" charset="0"/>
            </a:rPr>
            <a:t> Проектная </a:t>
          </a:r>
          <a:r>
            <a:rPr lang="ru-RU" sz="2000" i="1" dirty="0" smtClean="0">
              <a:latin typeface="Times New Roman" pitchFamily="18" charset="0"/>
              <a:cs typeface="Times New Roman" pitchFamily="18" charset="0"/>
            </a:rPr>
            <a:t>документация лесных </a:t>
          </a:r>
          <a:r>
            <a:rPr lang="ru-RU" sz="2000" i="1" dirty="0" smtClean="0">
              <a:latin typeface="Times New Roman" pitchFamily="18" charset="0"/>
              <a:cs typeface="Times New Roman" pitchFamily="18" charset="0"/>
            </a:rPr>
            <a:t>участков</a:t>
          </a:r>
        </a:p>
      </dgm:t>
    </dgm:pt>
    <dgm:pt modelId="{17DF6265-49D2-4D38-8386-E4FB8C538C0D}" type="parTrans" cxnId="{0B6C5328-2BF7-4BEC-97A7-E432ACE91071}">
      <dgm:prSet/>
      <dgm:spPr/>
      <dgm:t>
        <a:bodyPr/>
        <a:lstStyle/>
        <a:p>
          <a:endParaRPr lang="ru-RU" sz="1200"/>
        </a:p>
      </dgm:t>
    </dgm:pt>
    <dgm:pt modelId="{7AAE0EFE-C73B-4F25-B0DC-509A0773D0C0}" type="sibTrans" cxnId="{0B6C5328-2BF7-4BEC-97A7-E432ACE91071}">
      <dgm:prSet/>
      <dgm:spPr/>
      <dgm:t>
        <a:bodyPr/>
        <a:lstStyle/>
        <a:p>
          <a:endParaRPr lang="ru-RU" sz="1200"/>
        </a:p>
      </dgm:t>
    </dgm:pt>
    <dgm:pt modelId="{72DC49BD-395E-4CBA-BAFE-C5AB07F17138}" type="pres">
      <dgm:prSet presAssocID="{35DB504F-7586-41E5-ADFD-A63CC06ED883}" presName="Name0" presStyleCnt="0">
        <dgm:presLayoutVars>
          <dgm:dir/>
          <dgm:animLvl val="lvl"/>
          <dgm:resizeHandles val="exact"/>
        </dgm:presLayoutVars>
      </dgm:prSet>
      <dgm:spPr/>
      <dgm:t>
        <a:bodyPr/>
        <a:lstStyle/>
        <a:p>
          <a:endParaRPr lang="ru-RU"/>
        </a:p>
      </dgm:t>
    </dgm:pt>
    <dgm:pt modelId="{A3427FF6-F83C-491F-9C59-0749102D8A2F}" type="pres">
      <dgm:prSet presAssocID="{78C9DC76-FA6D-47CD-A304-9A59811F5173}" presName="boxAndChildren" presStyleCnt="0"/>
      <dgm:spPr/>
    </dgm:pt>
    <dgm:pt modelId="{0D65A46E-3545-416C-8635-06F07288DFC3}" type="pres">
      <dgm:prSet presAssocID="{78C9DC76-FA6D-47CD-A304-9A59811F5173}" presName="parentTextBox" presStyleLbl="node1" presStyleIdx="0" presStyleCnt="2" custScaleX="100000" custScaleY="47576" custLinFactX="-57500" custLinFactNeighborX="-100000" custLinFactNeighborY="-3807"/>
      <dgm:spPr/>
      <dgm:t>
        <a:bodyPr/>
        <a:lstStyle/>
        <a:p>
          <a:endParaRPr lang="ru-RU"/>
        </a:p>
      </dgm:t>
    </dgm:pt>
    <dgm:pt modelId="{CBD7F1CF-4CB9-4561-9E94-12A99DF60085}" type="pres">
      <dgm:prSet presAssocID="{7AAE0EFE-C73B-4F25-B0DC-509A0773D0C0}" presName="sp" presStyleCnt="0"/>
      <dgm:spPr/>
    </dgm:pt>
    <dgm:pt modelId="{BB31CBE5-7789-488F-B1A4-1F6FCED3231C}" type="pres">
      <dgm:prSet presAssocID="{BDA656D3-955E-41E3-8FE9-DD15E44D7371}" presName="arrowAndChildren" presStyleCnt="0"/>
      <dgm:spPr/>
    </dgm:pt>
    <dgm:pt modelId="{F00D2E1F-F778-4597-8BDC-421DCB3115C3}" type="pres">
      <dgm:prSet presAssocID="{BDA656D3-955E-41E3-8FE9-DD15E44D7371}" presName="parentTextArrow" presStyleLbl="node1" presStyleIdx="1" presStyleCnt="2" custScaleY="45933" custLinFactNeighborY="-46"/>
      <dgm:spPr/>
      <dgm:t>
        <a:bodyPr/>
        <a:lstStyle/>
        <a:p>
          <a:endParaRPr lang="ru-RU"/>
        </a:p>
      </dgm:t>
    </dgm:pt>
  </dgm:ptLst>
  <dgm:cxnLst>
    <dgm:cxn modelId="{56E56B67-8CB6-449E-B26A-A73D1BF00DC9}" srcId="{35DB504F-7586-41E5-ADFD-A63CC06ED883}" destId="{78C9DC76-FA6D-47CD-A304-9A59811F5173}" srcOrd="1" destOrd="0" parTransId="{9587A883-E593-45FA-8260-EDFAB7B9D42D}" sibTransId="{70EAF887-B533-4193-B460-E260299223EC}"/>
    <dgm:cxn modelId="{63DC40B1-E8B9-4440-BD1F-F421B000D078}" type="presOf" srcId="{78C9DC76-FA6D-47CD-A304-9A59811F5173}" destId="{0D65A46E-3545-416C-8635-06F07288DFC3}" srcOrd="0" destOrd="0" presId="urn:microsoft.com/office/officeart/2005/8/layout/process4"/>
    <dgm:cxn modelId="{88B1A54C-C7B5-4718-9FFC-3DE64E2F0EBE}" type="presOf" srcId="{35DB504F-7586-41E5-ADFD-A63CC06ED883}" destId="{72DC49BD-395E-4CBA-BAFE-C5AB07F17138}" srcOrd="0" destOrd="0" presId="urn:microsoft.com/office/officeart/2005/8/layout/process4"/>
    <dgm:cxn modelId="{0B6C5328-2BF7-4BEC-97A7-E432ACE91071}" srcId="{35DB504F-7586-41E5-ADFD-A63CC06ED883}" destId="{BDA656D3-955E-41E3-8FE9-DD15E44D7371}" srcOrd="0" destOrd="0" parTransId="{17DF6265-49D2-4D38-8386-E4FB8C538C0D}" sibTransId="{7AAE0EFE-C73B-4F25-B0DC-509A0773D0C0}"/>
    <dgm:cxn modelId="{FFDE3079-FBE4-4617-8E34-B1CECD521D8A}" type="presOf" srcId="{BDA656D3-955E-41E3-8FE9-DD15E44D7371}" destId="{F00D2E1F-F778-4597-8BDC-421DCB3115C3}" srcOrd="0" destOrd="0" presId="urn:microsoft.com/office/officeart/2005/8/layout/process4"/>
    <dgm:cxn modelId="{5E0ECC78-2B9F-4261-B916-AED82D1EDAC1}" type="presParOf" srcId="{72DC49BD-395E-4CBA-BAFE-C5AB07F17138}" destId="{A3427FF6-F83C-491F-9C59-0749102D8A2F}" srcOrd="0" destOrd="0" presId="urn:microsoft.com/office/officeart/2005/8/layout/process4"/>
    <dgm:cxn modelId="{1EC0EB5F-989D-4AF0-AB96-9BCE2A775E7D}" type="presParOf" srcId="{A3427FF6-F83C-491F-9C59-0749102D8A2F}" destId="{0D65A46E-3545-416C-8635-06F07288DFC3}" srcOrd="0" destOrd="0" presId="urn:microsoft.com/office/officeart/2005/8/layout/process4"/>
    <dgm:cxn modelId="{C5688270-1C3C-4470-95C6-202DF1ECF5E1}" type="presParOf" srcId="{72DC49BD-395E-4CBA-BAFE-C5AB07F17138}" destId="{CBD7F1CF-4CB9-4561-9E94-12A99DF60085}" srcOrd="1" destOrd="0" presId="urn:microsoft.com/office/officeart/2005/8/layout/process4"/>
    <dgm:cxn modelId="{C81DBDAE-5B5F-43CF-BE42-078658014E3E}" type="presParOf" srcId="{72DC49BD-395E-4CBA-BAFE-C5AB07F17138}" destId="{BB31CBE5-7789-488F-B1A4-1F6FCED3231C}" srcOrd="2" destOrd="0" presId="urn:microsoft.com/office/officeart/2005/8/layout/process4"/>
    <dgm:cxn modelId="{C7D7B33E-049E-42C4-87FB-22ABD800EF7C}" type="presParOf" srcId="{BB31CBE5-7789-488F-B1A4-1F6FCED3231C}" destId="{F00D2E1F-F778-4597-8BDC-421DCB3115C3}" srcOrd="0" destOrd="0" presId="urn:microsoft.com/office/officeart/2005/8/layout/process4"/>
  </dgm:cxnLst>
  <dgm:bg/>
  <dgm:whole/>
</dgm:dataModel>
</file>

<file path=ppt/diagrams/data5.xml><?xml version="1.0" encoding="utf-8"?>
<dgm:dataModel xmlns:dgm="http://schemas.openxmlformats.org/drawingml/2006/diagram" xmlns:a="http://schemas.openxmlformats.org/drawingml/2006/main">
  <dgm:ptLst>
    <dgm:pt modelId="{3B48936E-40DB-408A-86AF-89AB07CD2D57}"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ru-RU"/>
        </a:p>
      </dgm:t>
    </dgm:pt>
    <dgm:pt modelId="{C70FFF6C-5D3B-4074-9929-94249935923A}">
      <dgm:prSet phldrT="[Текст]"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ru-RU" sz="1200" b="1" i="0" dirty="0" smtClean="0">
              <a:solidFill>
                <a:schemeClr val="bg1"/>
              </a:solidFill>
              <a:latin typeface="Times New Roman" pitchFamily="18" charset="0"/>
              <a:cs typeface="Times New Roman" pitchFamily="18" charset="0"/>
            </a:rPr>
            <a:t>Подготовка проектов межевания территорий осуществляется в составе проектов планировки территорий или в виде отдельного документа.</a:t>
          </a:r>
        </a:p>
        <a:p>
          <a:r>
            <a:rPr lang="ru-RU" sz="1200" b="1" i="0" dirty="0" smtClean="0">
              <a:solidFill>
                <a:schemeClr val="bg1"/>
              </a:solidFill>
              <a:latin typeface="Times New Roman" pitchFamily="18" charset="0"/>
              <a:cs typeface="Times New Roman" pitchFamily="18" charset="0"/>
            </a:rPr>
            <a:t>Проект межевания территории разрабатывается в целях определения местоположения границ образуемых и изменяемых земельных участков.</a:t>
          </a:r>
        </a:p>
        <a:p>
          <a:r>
            <a:rPr lang="ru-RU" sz="1200" b="1" i="0" dirty="0" smtClean="0">
              <a:solidFill>
                <a:schemeClr val="bg1"/>
              </a:solidFill>
              <a:latin typeface="Times New Roman" pitchFamily="18" charset="0"/>
              <a:cs typeface="Times New Roman" pitchFamily="18" charset="0"/>
            </a:rPr>
            <a:t>Подготовка проекта межевания территории осуществляется в соответствии с системой координат, используемой для ведения государственного кадастра недвижимости.</a:t>
          </a:r>
        </a:p>
      </dgm:t>
    </dgm:pt>
    <dgm:pt modelId="{25E39F06-3C97-46FA-824C-E82580A47E13}" type="parTrans" cxnId="{ED60BDCD-11E4-494C-8743-AB8DA92C7001}">
      <dgm:prSet/>
      <dgm:spPr/>
      <dgm:t>
        <a:bodyPr/>
        <a:lstStyle/>
        <a:p>
          <a:endParaRPr lang="ru-RU" sz="1200" b="1" i="0"/>
        </a:p>
      </dgm:t>
    </dgm:pt>
    <dgm:pt modelId="{CA156789-68EB-4D08-85E6-BF1D3487A99F}" type="sibTrans" cxnId="{ED60BDCD-11E4-494C-8743-AB8DA92C7001}">
      <dgm:prSet/>
      <dgm:spPr/>
      <dgm:t>
        <a:bodyPr/>
        <a:lstStyle/>
        <a:p>
          <a:endParaRPr lang="ru-RU" sz="1200" b="1" i="0"/>
        </a:p>
      </dgm:t>
    </dgm:pt>
    <dgm:pt modelId="{08EE59FD-78A8-4124-97FD-2508FFEFAB85}">
      <dgm:prSet phldrT="[Текст]" custT="1">
        <dgm:style>
          <a:lnRef idx="2">
            <a:schemeClr val="accent1"/>
          </a:lnRef>
          <a:fillRef idx="1">
            <a:schemeClr val="lt1"/>
          </a:fillRef>
          <a:effectRef idx="0">
            <a:schemeClr val="accent1"/>
          </a:effectRef>
          <a:fontRef idx="minor">
            <a:schemeClr val="dk1"/>
          </a:fontRef>
        </dgm:style>
      </dgm:prSet>
      <dgm:spPr/>
      <dgm:t>
        <a:bodyPr vert="vert270"/>
        <a:lstStyle/>
        <a:p>
          <a:r>
            <a:rPr lang="ru-RU" sz="1400" b="1" i="0" dirty="0" smtClean="0">
              <a:latin typeface="+mn-lt"/>
              <a:cs typeface="Times New Roman" pitchFamily="18" charset="0"/>
            </a:rPr>
            <a:t>красные линии, утвержденные в составе проекта планировки территории</a:t>
          </a:r>
          <a:endParaRPr lang="ru-RU" sz="1400" b="1" i="0" dirty="0">
            <a:latin typeface="+mn-lt"/>
            <a:cs typeface="Times New Roman" pitchFamily="18" charset="0"/>
          </a:endParaRPr>
        </a:p>
      </dgm:t>
    </dgm:pt>
    <dgm:pt modelId="{CEC9888B-46C6-48B2-AA96-731A9B46018B}" type="parTrans" cxnId="{CB95A2F9-3FB7-436C-98BF-15F14CA84AAC}">
      <dgm:prSet/>
      <dgm:spPr/>
      <dgm:t>
        <a:bodyPr/>
        <a:lstStyle/>
        <a:p>
          <a:endParaRPr lang="ru-RU" sz="1200" b="1" i="0"/>
        </a:p>
      </dgm:t>
    </dgm:pt>
    <dgm:pt modelId="{8E6579C2-C1DA-456F-A471-FD2C900A2B6E}" type="sibTrans" cxnId="{CB95A2F9-3FB7-436C-98BF-15F14CA84AAC}">
      <dgm:prSet/>
      <dgm:spPr/>
      <dgm:t>
        <a:bodyPr/>
        <a:lstStyle/>
        <a:p>
          <a:endParaRPr lang="ru-RU" sz="1200" b="1" i="0"/>
        </a:p>
      </dgm:t>
    </dgm:pt>
    <dgm:pt modelId="{73F70740-A5D5-4E85-B2B1-296CA73C618C}">
      <dgm:prSet phldrT="[Текст]" custT="1">
        <dgm:style>
          <a:lnRef idx="2">
            <a:schemeClr val="accent1"/>
          </a:lnRef>
          <a:fillRef idx="1">
            <a:schemeClr val="lt1"/>
          </a:fillRef>
          <a:effectRef idx="0">
            <a:schemeClr val="accent1"/>
          </a:effectRef>
          <a:fontRef idx="minor">
            <a:schemeClr val="dk1"/>
          </a:fontRef>
        </dgm:style>
      </dgm:prSet>
      <dgm:spPr/>
      <dgm:t>
        <a:bodyPr vert="vert270"/>
        <a:lstStyle/>
        <a:p>
          <a:r>
            <a:rPr lang="ru-RU" sz="1200" b="1" i="0" dirty="0" smtClean="0">
              <a:latin typeface="+mn-lt"/>
              <a:cs typeface="Times New Roman" pitchFamily="18" charset="0"/>
            </a:rPr>
            <a:t>линии отступа от красных линий в целях определения места допустимого размещения зданий, строений, сооружений</a:t>
          </a:r>
          <a:endParaRPr lang="ru-RU" sz="1200" b="1" i="0" dirty="0">
            <a:latin typeface="+mn-lt"/>
            <a:cs typeface="Times New Roman" pitchFamily="18" charset="0"/>
          </a:endParaRPr>
        </a:p>
      </dgm:t>
    </dgm:pt>
    <dgm:pt modelId="{41BF246A-0FCC-44C8-BCD3-D65C4C25D5F5}" type="parTrans" cxnId="{58AD52C4-C33F-4E77-AA2F-5C671FF010FA}">
      <dgm:prSet/>
      <dgm:spPr/>
      <dgm:t>
        <a:bodyPr/>
        <a:lstStyle/>
        <a:p>
          <a:endParaRPr lang="ru-RU" sz="1200" b="1" i="0"/>
        </a:p>
      </dgm:t>
    </dgm:pt>
    <dgm:pt modelId="{5A73C630-A979-4FAE-A4C5-AF33EC267FD6}" type="sibTrans" cxnId="{58AD52C4-C33F-4E77-AA2F-5C671FF010FA}">
      <dgm:prSet/>
      <dgm:spPr/>
      <dgm:t>
        <a:bodyPr/>
        <a:lstStyle/>
        <a:p>
          <a:endParaRPr lang="ru-RU" sz="1200" b="1" i="0"/>
        </a:p>
      </dgm:t>
    </dgm:pt>
    <dgm:pt modelId="{7F8C4096-0F4B-4655-BEA2-91AF572D05F4}">
      <dgm:prSet phldrT="[Текст]" custT="1">
        <dgm:style>
          <a:lnRef idx="2">
            <a:schemeClr val="accent1"/>
          </a:lnRef>
          <a:fillRef idx="1">
            <a:schemeClr val="lt1"/>
          </a:fillRef>
          <a:effectRef idx="0">
            <a:schemeClr val="accent1"/>
          </a:effectRef>
          <a:fontRef idx="minor">
            <a:schemeClr val="dk1"/>
          </a:fontRef>
        </dgm:style>
      </dgm:prSet>
      <dgm:spPr/>
      <dgm:t>
        <a:bodyPr vert="vert270"/>
        <a:lstStyle/>
        <a:p>
          <a:r>
            <a:rPr lang="ru-RU" sz="1200" b="1" i="0" dirty="0" smtClean="0">
              <a:latin typeface="+mn-lt"/>
              <a:cs typeface="Times New Roman" pitchFamily="18" charset="0"/>
            </a:rPr>
            <a:t>границы образуемых и изменяемых земельных участков на кадастровом плане территории, условные номера образуемых земельных участков</a:t>
          </a:r>
          <a:endParaRPr lang="ru-RU" sz="1200" b="1" i="0" dirty="0">
            <a:latin typeface="+mn-lt"/>
            <a:cs typeface="Times New Roman" pitchFamily="18" charset="0"/>
          </a:endParaRPr>
        </a:p>
      </dgm:t>
    </dgm:pt>
    <dgm:pt modelId="{01799E5B-DD17-4AAC-86A9-E144D4B1A248}" type="parTrans" cxnId="{3DDCCF27-4D18-40D4-A974-E7BCD20EFBD8}">
      <dgm:prSet/>
      <dgm:spPr/>
      <dgm:t>
        <a:bodyPr/>
        <a:lstStyle/>
        <a:p>
          <a:endParaRPr lang="ru-RU" sz="1200" b="1" i="0"/>
        </a:p>
      </dgm:t>
    </dgm:pt>
    <dgm:pt modelId="{0B086688-2D5A-4AA1-AD1C-E596FF90F9AC}" type="sibTrans" cxnId="{3DDCCF27-4D18-40D4-A974-E7BCD20EFBD8}">
      <dgm:prSet/>
      <dgm:spPr/>
      <dgm:t>
        <a:bodyPr/>
        <a:lstStyle/>
        <a:p>
          <a:endParaRPr lang="ru-RU" sz="1200" b="1" i="0"/>
        </a:p>
      </dgm:t>
    </dgm:pt>
    <dgm:pt modelId="{4A82CC6B-8164-4D23-BF4D-E3BF0EE0B725}">
      <dgm:prSet phldrT="[Текст]" custT="1">
        <dgm:style>
          <a:lnRef idx="2">
            <a:schemeClr val="accent1"/>
          </a:lnRef>
          <a:fillRef idx="1">
            <a:schemeClr val="lt1"/>
          </a:fillRef>
          <a:effectRef idx="0">
            <a:schemeClr val="accent1"/>
          </a:effectRef>
          <a:fontRef idx="minor">
            <a:schemeClr val="dk1"/>
          </a:fontRef>
        </dgm:style>
      </dgm:prSet>
      <dgm:spPr/>
      <dgm:t>
        <a:bodyPr vert="vert270"/>
        <a:lstStyle/>
        <a:p>
          <a:r>
            <a:rPr lang="ru-RU" sz="1400" b="1" i="0" dirty="0" smtClean="0">
              <a:latin typeface="+mn-lt"/>
              <a:cs typeface="Times New Roman" pitchFamily="18" charset="0"/>
            </a:rPr>
            <a:t>границы территорий объектов культурного наследия</a:t>
          </a:r>
          <a:endParaRPr lang="ru-RU" sz="1400" b="1" i="0" dirty="0">
            <a:latin typeface="+mn-lt"/>
            <a:cs typeface="Times New Roman" pitchFamily="18" charset="0"/>
          </a:endParaRPr>
        </a:p>
      </dgm:t>
    </dgm:pt>
    <dgm:pt modelId="{02503E6B-F5A7-4448-8D01-6CD211A6CA56}" type="parTrans" cxnId="{93507706-D379-407D-9AEE-242FF1CC50EC}">
      <dgm:prSet/>
      <dgm:spPr/>
      <dgm:t>
        <a:bodyPr/>
        <a:lstStyle/>
        <a:p>
          <a:endParaRPr lang="ru-RU" sz="1200" b="1" i="0"/>
        </a:p>
      </dgm:t>
    </dgm:pt>
    <dgm:pt modelId="{DFF42434-4AEF-4C60-9D77-CAA79AB7035A}" type="sibTrans" cxnId="{93507706-D379-407D-9AEE-242FF1CC50EC}">
      <dgm:prSet/>
      <dgm:spPr/>
      <dgm:t>
        <a:bodyPr/>
        <a:lstStyle/>
        <a:p>
          <a:endParaRPr lang="ru-RU" sz="1200" b="1" i="0"/>
        </a:p>
      </dgm:t>
    </dgm:pt>
    <dgm:pt modelId="{8311FA85-3503-44EE-B9BB-EC845A720CF1}">
      <dgm:prSet phldrT="[Текст]" custT="1">
        <dgm:style>
          <a:lnRef idx="2">
            <a:schemeClr val="accent1"/>
          </a:lnRef>
          <a:fillRef idx="1">
            <a:schemeClr val="lt1"/>
          </a:fillRef>
          <a:effectRef idx="0">
            <a:schemeClr val="accent1"/>
          </a:effectRef>
          <a:fontRef idx="minor">
            <a:schemeClr val="dk1"/>
          </a:fontRef>
        </dgm:style>
      </dgm:prSet>
      <dgm:spPr/>
      <dgm:t>
        <a:bodyPr vert="vert270"/>
        <a:lstStyle/>
        <a:p>
          <a:r>
            <a:rPr lang="ru-RU" sz="1400" b="1" i="0" dirty="0" smtClean="0">
              <a:latin typeface="+mn-lt"/>
              <a:cs typeface="Times New Roman" pitchFamily="18" charset="0"/>
            </a:rPr>
            <a:t>границы зон с особыми условиями использования территорий</a:t>
          </a:r>
          <a:endParaRPr lang="ru-RU" sz="1400" b="1" i="0" dirty="0">
            <a:latin typeface="+mn-lt"/>
            <a:cs typeface="Times New Roman" pitchFamily="18" charset="0"/>
          </a:endParaRPr>
        </a:p>
      </dgm:t>
    </dgm:pt>
    <dgm:pt modelId="{D3B19BAD-1F96-42B8-AB25-836566720748}" type="parTrans" cxnId="{7F9C1306-E62D-4CCC-939C-6581A1A3437C}">
      <dgm:prSet/>
      <dgm:spPr/>
      <dgm:t>
        <a:bodyPr/>
        <a:lstStyle/>
        <a:p>
          <a:endParaRPr lang="ru-RU" sz="1200" b="1" i="0"/>
        </a:p>
      </dgm:t>
    </dgm:pt>
    <dgm:pt modelId="{079ED454-E772-4201-B777-B041E3CFFB82}" type="sibTrans" cxnId="{7F9C1306-E62D-4CCC-939C-6581A1A3437C}">
      <dgm:prSet/>
      <dgm:spPr/>
      <dgm:t>
        <a:bodyPr/>
        <a:lstStyle/>
        <a:p>
          <a:endParaRPr lang="ru-RU" sz="1200" b="1" i="0"/>
        </a:p>
      </dgm:t>
    </dgm:pt>
    <dgm:pt modelId="{2E3BA61E-2038-4614-BDAE-37FBCC060C30}">
      <dgm:prSet phldrT="[Текст]" custT="1">
        <dgm:style>
          <a:lnRef idx="2">
            <a:schemeClr val="accent1"/>
          </a:lnRef>
          <a:fillRef idx="1">
            <a:schemeClr val="lt1"/>
          </a:fillRef>
          <a:effectRef idx="0">
            <a:schemeClr val="accent1"/>
          </a:effectRef>
          <a:fontRef idx="minor">
            <a:schemeClr val="dk1"/>
          </a:fontRef>
        </dgm:style>
      </dgm:prSet>
      <dgm:spPr/>
      <dgm:t>
        <a:bodyPr vert="vert270"/>
        <a:lstStyle/>
        <a:p>
          <a:r>
            <a:rPr lang="ru-RU" sz="1400" b="1" i="0" dirty="0" smtClean="0">
              <a:latin typeface="+mn-lt"/>
              <a:cs typeface="Times New Roman" pitchFamily="18" charset="0"/>
            </a:rPr>
            <a:t>границы зон действия публичных сервитутов</a:t>
          </a:r>
          <a:endParaRPr lang="ru-RU" sz="1400" b="1" i="0" dirty="0">
            <a:latin typeface="+mn-lt"/>
            <a:cs typeface="Times New Roman" pitchFamily="18" charset="0"/>
          </a:endParaRPr>
        </a:p>
      </dgm:t>
    </dgm:pt>
    <dgm:pt modelId="{05BE45B2-5F94-4981-8C36-928D2538CB52}" type="parTrans" cxnId="{75E2A7F3-2879-4CE5-B703-F29C9DF40179}">
      <dgm:prSet/>
      <dgm:spPr/>
      <dgm:t>
        <a:bodyPr/>
        <a:lstStyle/>
        <a:p>
          <a:endParaRPr lang="ru-RU" sz="1200" b="1" i="0"/>
        </a:p>
      </dgm:t>
    </dgm:pt>
    <dgm:pt modelId="{00FA027D-4C4C-4AEA-A5E3-DB0D64C5B48E}" type="sibTrans" cxnId="{75E2A7F3-2879-4CE5-B703-F29C9DF40179}">
      <dgm:prSet/>
      <dgm:spPr/>
      <dgm:t>
        <a:bodyPr/>
        <a:lstStyle/>
        <a:p>
          <a:endParaRPr lang="ru-RU" sz="1200" b="1" i="0"/>
        </a:p>
      </dgm:t>
    </dgm:pt>
    <dgm:pt modelId="{11D85F91-D706-4CAA-89C2-AF57B0049D5C}">
      <dgm:prSet phldrT="[Текст]" custT="1">
        <dgm:style>
          <a:lnRef idx="2">
            <a:schemeClr val="accent1"/>
          </a:lnRef>
          <a:fillRef idx="1">
            <a:schemeClr val="lt1"/>
          </a:fillRef>
          <a:effectRef idx="0">
            <a:schemeClr val="accent1"/>
          </a:effectRef>
          <a:fontRef idx="minor">
            <a:schemeClr val="dk1"/>
          </a:fontRef>
        </dgm:style>
      </dgm:prSet>
      <dgm:spPr/>
      <dgm:t>
        <a:bodyPr vert="vert270"/>
        <a:lstStyle/>
        <a:p>
          <a:r>
            <a:rPr lang="ru-RU" sz="1400" b="1" i="0" dirty="0" smtClean="0">
              <a:latin typeface="+mn-lt"/>
              <a:cs typeface="Times New Roman" pitchFamily="18" charset="0"/>
            </a:rPr>
            <a:t>площадь образуемых и изменяемых земельных участков и их частей</a:t>
          </a:r>
          <a:endParaRPr lang="ru-RU" sz="1400" b="1" i="0" dirty="0">
            <a:latin typeface="+mn-lt"/>
            <a:cs typeface="Times New Roman" pitchFamily="18" charset="0"/>
          </a:endParaRPr>
        </a:p>
      </dgm:t>
    </dgm:pt>
    <dgm:pt modelId="{C8716FCF-A58C-423F-ACAF-811341BEA154}" type="parTrans" cxnId="{7D38B2B6-357A-4DAB-9B5C-94FBF543ABD5}">
      <dgm:prSet/>
      <dgm:spPr/>
      <dgm:t>
        <a:bodyPr/>
        <a:lstStyle/>
        <a:p>
          <a:endParaRPr lang="ru-RU" sz="1200" b="1" i="0"/>
        </a:p>
      </dgm:t>
    </dgm:pt>
    <dgm:pt modelId="{ABE280C7-A129-4F55-92DA-2180D851404A}" type="sibTrans" cxnId="{7D38B2B6-357A-4DAB-9B5C-94FBF543ABD5}">
      <dgm:prSet/>
      <dgm:spPr/>
      <dgm:t>
        <a:bodyPr/>
        <a:lstStyle/>
        <a:p>
          <a:endParaRPr lang="ru-RU" sz="1200" b="1" i="0"/>
        </a:p>
      </dgm:t>
    </dgm:pt>
    <dgm:pt modelId="{70E7C56C-7AAA-470E-856D-3963C799F5EC}">
      <dgm:prSet phldrT="[Текст]" custT="1">
        <dgm:style>
          <a:lnRef idx="2">
            <a:schemeClr val="accent1"/>
          </a:lnRef>
          <a:fillRef idx="1">
            <a:schemeClr val="lt1"/>
          </a:fillRef>
          <a:effectRef idx="0">
            <a:schemeClr val="accent1"/>
          </a:effectRef>
          <a:fontRef idx="minor">
            <a:schemeClr val="dk1"/>
          </a:fontRef>
        </dgm:style>
      </dgm:prSet>
      <dgm:spPr/>
      <dgm:t>
        <a:bodyPr vert="vert270"/>
        <a:lstStyle/>
        <a:p>
          <a:r>
            <a:rPr lang="ru-RU" sz="1100" b="1" i="0" dirty="0" smtClean="0">
              <a:latin typeface="+mn-lt"/>
              <a:cs typeface="Times New Roman" pitchFamily="18" charset="0"/>
            </a:rPr>
            <a:t>образуемые земельные участки, которые после образования будут относиться к территориям общего пользования или имуществу общего пользования</a:t>
          </a:r>
          <a:endParaRPr lang="ru-RU" sz="1100" b="1" i="0" dirty="0">
            <a:latin typeface="+mn-lt"/>
            <a:cs typeface="Times New Roman" pitchFamily="18" charset="0"/>
          </a:endParaRPr>
        </a:p>
      </dgm:t>
    </dgm:pt>
    <dgm:pt modelId="{2D953FC2-6226-4D4D-BB09-D878CC51817E}" type="parTrans" cxnId="{AD98665F-F976-4B72-9530-DD2C622EA40E}">
      <dgm:prSet/>
      <dgm:spPr/>
      <dgm:t>
        <a:bodyPr/>
        <a:lstStyle/>
        <a:p>
          <a:endParaRPr lang="ru-RU" sz="1200" b="1" i="0"/>
        </a:p>
      </dgm:t>
    </dgm:pt>
    <dgm:pt modelId="{27E6015D-28D9-4FBA-AA97-630039777901}" type="sibTrans" cxnId="{AD98665F-F976-4B72-9530-DD2C622EA40E}">
      <dgm:prSet/>
      <dgm:spPr/>
      <dgm:t>
        <a:bodyPr/>
        <a:lstStyle/>
        <a:p>
          <a:endParaRPr lang="ru-RU" sz="1200" b="1" i="0"/>
        </a:p>
      </dgm:t>
    </dgm:pt>
    <dgm:pt modelId="{6894A7E8-1BE2-45A3-AB12-18DDC576D14B}">
      <dgm:prSet phldrT="[Текст]" custT="1">
        <dgm:style>
          <a:lnRef idx="2">
            <a:schemeClr val="accent1"/>
          </a:lnRef>
          <a:fillRef idx="1">
            <a:schemeClr val="lt1"/>
          </a:fillRef>
          <a:effectRef idx="0">
            <a:schemeClr val="accent1"/>
          </a:effectRef>
          <a:fontRef idx="minor">
            <a:schemeClr val="dk1"/>
          </a:fontRef>
        </dgm:style>
      </dgm:prSet>
      <dgm:spPr/>
      <dgm:t>
        <a:bodyPr vert="vert270"/>
        <a:lstStyle/>
        <a:p>
          <a:r>
            <a:rPr lang="ru-RU" sz="1100" b="1" i="0" dirty="0" smtClean="0">
              <a:latin typeface="+mn-lt"/>
              <a:cs typeface="Times New Roman" pitchFamily="18" charset="0"/>
            </a:rPr>
            <a:t>вид разрешенного использования образуемых земельных участков в соответствии с проектом планировки территории в случаях, предусмотренных Градостроительным кодексом</a:t>
          </a:r>
          <a:endParaRPr lang="ru-RU" sz="1100" b="1" i="0" dirty="0">
            <a:latin typeface="+mn-lt"/>
            <a:cs typeface="Times New Roman" pitchFamily="18" charset="0"/>
          </a:endParaRPr>
        </a:p>
      </dgm:t>
    </dgm:pt>
    <dgm:pt modelId="{6F8A02D6-F465-4995-B851-0E56318A96B2}" type="parTrans" cxnId="{41C24257-C785-4EE6-BAC7-3EFC3A6FA9A0}">
      <dgm:prSet/>
      <dgm:spPr/>
      <dgm:t>
        <a:bodyPr/>
        <a:lstStyle/>
        <a:p>
          <a:endParaRPr lang="ru-RU" sz="1200" b="1" i="0"/>
        </a:p>
      </dgm:t>
    </dgm:pt>
    <dgm:pt modelId="{15BC7CAF-BB75-4985-B3DD-EC7DF344D43A}" type="sibTrans" cxnId="{41C24257-C785-4EE6-BAC7-3EFC3A6FA9A0}">
      <dgm:prSet/>
      <dgm:spPr/>
      <dgm:t>
        <a:bodyPr/>
        <a:lstStyle/>
        <a:p>
          <a:endParaRPr lang="ru-RU" sz="1200" b="1" i="0"/>
        </a:p>
      </dgm:t>
    </dgm:pt>
    <dgm:pt modelId="{E7C7EC1E-3310-4DE8-9152-1364CAB599C5}" type="pres">
      <dgm:prSet presAssocID="{3B48936E-40DB-408A-86AF-89AB07CD2D57}" presName="composite" presStyleCnt="0">
        <dgm:presLayoutVars>
          <dgm:chMax val="1"/>
          <dgm:dir/>
          <dgm:resizeHandles val="exact"/>
        </dgm:presLayoutVars>
      </dgm:prSet>
      <dgm:spPr/>
      <dgm:t>
        <a:bodyPr/>
        <a:lstStyle/>
        <a:p>
          <a:endParaRPr lang="ru-RU"/>
        </a:p>
      </dgm:t>
    </dgm:pt>
    <dgm:pt modelId="{15357021-947E-4EC0-A3A3-6625AE6D0A41}" type="pres">
      <dgm:prSet presAssocID="{C70FFF6C-5D3B-4074-9929-94249935923A}" presName="roof" presStyleLbl="dkBgShp" presStyleIdx="0" presStyleCnt="2" custLinFactNeighborX="8984" custLinFactNeighborY="-65657"/>
      <dgm:spPr/>
      <dgm:t>
        <a:bodyPr/>
        <a:lstStyle/>
        <a:p>
          <a:endParaRPr lang="ru-RU"/>
        </a:p>
      </dgm:t>
    </dgm:pt>
    <dgm:pt modelId="{E8D47205-BDB5-4F3A-B4E4-6CCE9627EEAC}" type="pres">
      <dgm:prSet presAssocID="{C70FFF6C-5D3B-4074-9929-94249935923A}" presName="pillars" presStyleCnt="0"/>
      <dgm:spPr/>
    </dgm:pt>
    <dgm:pt modelId="{8A97B0F6-1712-4AFC-BD1F-5A4C7BE63B4D}" type="pres">
      <dgm:prSet presAssocID="{C70FFF6C-5D3B-4074-9929-94249935923A}" presName="pillar1" presStyleLbl="node1" presStyleIdx="0" presStyleCnt="9">
        <dgm:presLayoutVars>
          <dgm:bulletEnabled val="1"/>
        </dgm:presLayoutVars>
      </dgm:prSet>
      <dgm:spPr/>
      <dgm:t>
        <a:bodyPr/>
        <a:lstStyle/>
        <a:p>
          <a:endParaRPr lang="ru-RU"/>
        </a:p>
      </dgm:t>
    </dgm:pt>
    <dgm:pt modelId="{7FB35F24-E14B-4508-BAF8-205A6016399B}" type="pres">
      <dgm:prSet presAssocID="{73F70740-A5D5-4E85-B2B1-296CA73C618C}" presName="pillarX" presStyleLbl="node1" presStyleIdx="1" presStyleCnt="9">
        <dgm:presLayoutVars>
          <dgm:bulletEnabled val="1"/>
        </dgm:presLayoutVars>
      </dgm:prSet>
      <dgm:spPr/>
      <dgm:t>
        <a:bodyPr/>
        <a:lstStyle/>
        <a:p>
          <a:endParaRPr lang="ru-RU"/>
        </a:p>
      </dgm:t>
    </dgm:pt>
    <dgm:pt modelId="{59DFFBC0-E13D-4DF3-8DCE-0A43A304D21B}" type="pres">
      <dgm:prSet presAssocID="{7F8C4096-0F4B-4655-BEA2-91AF572D05F4}" presName="pillarX" presStyleLbl="node1" presStyleIdx="2" presStyleCnt="9">
        <dgm:presLayoutVars>
          <dgm:bulletEnabled val="1"/>
        </dgm:presLayoutVars>
      </dgm:prSet>
      <dgm:spPr/>
      <dgm:t>
        <a:bodyPr/>
        <a:lstStyle/>
        <a:p>
          <a:endParaRPr lang="ru-RU"/>
        </a:p>
      </dgm:t>
    </dgm:pt>
    <dgm:pt modelId="{38577B0E-54A4-449D-8AD6-6F91ED54B1B0}" type="pres">
      <dgm:prSet presAssocID="{4A82CC6B-8164-4D23-BF4D-E3BF0EE0B725}" presName="pillarX" presStyleLbl="node1" presStyleIdx="3" presStyleCnt="9">
        <dgm:presLayoutVars>
          <dgm:bulletEnabled val="1"/>
        </dgm:presLayoutVars>
      </dgm:prSet>
      <dgm:spPr/>
      <dgm:t>
        <a:bodyPr/>
        <a:lstStyle/>
        <a:p>
          <a:endParaRPr lang="ru-RU"/>
        </a:p>
      </dgm:t>
    </dgm:pt>
    <dgm:pt modelId="{7A532E7E-E05D-48AD-A053-1D91A851FAFF}" type="pres">
      <dgm:prSet presAssocID="{8311FA85-3503-44EE-B9BB-EC845A720CF1}" presName="pillarX" presStyleLbl="node1" presStyleIdx="4" presStyleCnt="9">
        <dgm:presLayoutVars>
          <dgm:bulletEnabled val="1"/>
        </dgm:presLayoutVars>
      </dgm:prSet>
      <dgm:spPr/>
      <dgm:t>
        <a:bodyPr/>
        <a:lstStyle/>
        <a:p>
          <a:endParaRPr lang="ru-RU"/>
        </a:p>
      </dgm:t>
    </dgm:pt>
    <dgm:pt modelId="{563EE8B0-6DAD-4176-AD67-3B86E1A79AE5}" type="pres">
      <dgm:prSet presAssocID="{2E3BA61E-2038-4614-BDAE-37FBCC060C30}" presName="pillarX" presStyleLbl="node1" presStyleIdx="5" presStyleCnt="9">
        <dgm:presLayoutVars>
          <dgm:bulletEnabled val="1"/>
        </dgm:presLayoutVars>
      </dgm:prSet>
      <dgm:spPr/>
      <dgm:t>
        <a:bodyPr/>
        <a:lstStyle/>
        <a:p>
          <a:endParaRPr lang="ru-RU"/>
        </a:p>
      </dgm:t>
    </dgm:pt>
    <dgm:pt modelId="{5B6E35AA-EC4B-4DFC-8CB1-D91274CD2784}" type="pres">
      <dgm:prSet presAssocID="{11D85F91-D706-4CAA-89C2-AF57B0049D5C}" presName="pillarX" presStyleLbl="node1" presStyleIdx="6" presStyleCnt="9">
        <dgm:presLayoutVars>
          <dgm:bulletEnabled val="1"/>
        </dgm:presLayoutVars>
      </dgm:prSet>
      <dgm:spPr/>
      <dgm:t>
        <a:bodyPr/>
        <a:lstStyle/>
        <a:p>
          <a:endParaRPr lang="ru-RU"/>
        </a:p>
      </dgm:t>
    </dgm:pt>
    <dgm:pt modelId="{8FC9A170-5A14-4BD9-9AA1-1A8CD3427245}" type="pres">
      <dgm:prSet presAssocID="{70E7C56C-7AAA-470E-856D-3963C799F5EC}" presName="pillarX" presStyleLbl="node1" presStyleIdx="7" presStyleCnt="9">
        <dgm:presLayoutVars>
          <dgm:bulletEnabled val="1"/>
        </dgm:presLayoutVars>
      </dgm:prSet>
      <dgm:spPr/>
      <dgm:t>
        <a:bodyPr/>
        <a:lstStyle/>
        <a:p>
          <a:endParaRPr lang="ru-RU"/>
        </a:p>
      </dgm:t>
    </dgm:pt>
    <dgm:pt modelId="{5FFDF4EC-A356-41FE-BF03-CF68F5607FF9}" type="pres">
      <dgm:prSet presAssocID="{6894A7E8-1BE2-45A3-AB12-18DDC576D14B}" presName="pillarX" presStyleLbl="node1" presStyleIdx="8" presStyleCnt="9">
        <dgm:presLayoutVars>
          <dgm:bulletEnabled val="1"/>
        </dgm:presLayoutVars>
      </dgm:prSet>
      <dgm:spPr/>
      <dgm:t>
        <a:bodyPr/>
        <a:lstStyle/>
        <a:p>
          <a:endParaRPr lang="ru-RU"/>
        </a:p>
      </dgm:t>
    </dgm:pt>
    <dgm:pt modelId="{01BED1A4-C9EF-443D-977B-C083FEDC9C24}" type="pres">
      <dgm:prSet presAssocID="{C70FFF6C-5D3B-4074-9929-94249935923A}" presName="base" presStyleLbl="dkBgShp" presStyleIdx="1" presStyleCnt="2" custFlipVert="1" custScaleY="37149"/>
      <dgm:spPr/>
    </dgm:pt>
  </dgm:ptLst>
  <dgm:cxnLst>
    <dgm:cxn modelId="{58AD52C4-C33F-4E77-AA2F-5C671FF010FA}" srcId="{C70FFF6C-5D3B-4074-9929-94249935923A}" destId="{73F70740-A5D5-4E85-B2B1-296CA73C618C}" srcOrd="1" destOrd="0" parTransId="{41BF246A-0FCC-44C8-BCD3-D65C4C25D5F5}" sibTransId="{5A73C630-A979-4FAE-A4C5-AF33EC267FD6}"/>
    <dgm:cxn modelId="{061987F1-08DE-4695-8ACC-6341BDD3FBEE}" type="presOf" srcId="{7F8C4096-0F4B-4655-BEA2-91AF572D05F4}" destId="{59DFFBC0-E13D-4DF3-8DCE-0A43A304D21B}" srcOrd="0" destOrd="0" presId="urn:microsoft.com/office/officeart/2005/8/layout/hList3"/>
    <dgm:cxn modelId="{48D92923-9BEA-4AAE-AFD5-D27D12683A78}" type="presOf" srcId="{08EE59FD-78A8-4124-97FD-2508FFEFAB85}" destId="{8A97B0F6-1712-4AFC-BD1F-5A4C7BE63B4D}" srcOrd="0" destOrd="0" presId="urn:microsoft.com/office/officeart/2005/8/layout/hList3"/>
    <dgm:cxn modelId="{D2E60317-6488-4E06-AF16-59D736BECB39}" type="presOf" srcId="{8311FA85-3503-44EE-B9BB-EC845A720CF1}" destId="{7A532E7E-E05D-48AD-A053-1D91A851FAFF}" srcOrd="0" destOrd="0" presId="urn:microsoft.com/office/officeart/2005/8/layout/hList3"/>
    <dgm:cxn modelId="{7D38B2B6-357A-4DAB-9B5C-94FBF543ABD5}" srcId="{C70FFF6C-5D3B-4074-9929-94249935923A}" destId="{11D85F91-D706-4CAA-89C2-AF57B0049D5C}" srcOrd="6" destOrd="0" parTransId="{C8716FCF-A58C-423F-ACAF-811341BEA154}" sibTransId="{ABE280C7-A129-4F55-92DA-2180D851404A}"/>
    <dgm:cxn modelId="{CB95A2F9-3FB7-436C-98BF-15F14CA84AAC}" srcId="{C70FFF6C-5D3B-4074-9929-94249935923A}" destId="{08EE59FD-78A8-4124-97FD-2508FFEFAB85}" srcOrd="0" destOrd="0" parTransId="{CEC9888B-46C6-48B2-AA96-731A9B46018B}" sibTransId="{8E6579C2-C1DA-456F-A471-FD2C900A2B6E}"/>
    <dgm:cxn modelId="{8A30BB72-A4CF-47BA-BF38-4180D1775294}" type="presOf" srcId="{4A82CC6B-8164-4D23-BF4D-E3BF0EE0B725}" destId="{38577B0E-54A4-449D-8AD6-6F91ED54B1B0}" srcOrd="0" destOrd="0" presId="urn:microsoft.com/office/officeart/2005/8/layout/hList3"/>
    <dgm:cxn modelId="{C80FD265-CEF1-4B87-A4AB-E3FD00FF3BC1}" type="presOf" srcId="{6894A7E8-1BE2-45A3-AB12-18DDC576D14B}" destId="{5FFDF4EC-A356-41FE-BF03-CF68F5607FF9}" srcOrd="0" destOrd="0" presId="urn:microsoft.com/office/officeart/2005/8/layout/hList3"/>
    <dgm:cxn modelId="{AD98665F-F976-4B72-9530-DD2C622EA40E}" srcId="{C70FFF6C-5D3B-4074-9929-94249935923A}" destId="{70E7C56C-7AAA-470E-856D-3963C799F5EC}" srcOrd="7" destOrd="0" parTransId="{2D953FC2-6226-4D4D-BB09-D878CC51817E}" sibTransId="{27E6015D-28D9-4FBA-AA97-630039777901}"/>
    <dgm:cxn modelId="{1A7AF766-4603-484C-ABBB-6FCEDDF5D9F5}" type="presOf" srcId="{73F70740-A5D5-4E85-B2B1-296CA73C618C}" destId="{7FB35F24-E14B-4508-BAF8-205A6016399B}" srcOrd="0" destOrd="0" presId="urn:microsoft.com/office/officeart/2005/8/layout/hList3"/>
    <dgm:cxn modelId="{7218F56D-A850-44B6-A79A-4CD2037BF265}" type="presOf" srcId="{70E7C56C-7AAA-470E-856D-3963C799F5EC}" destId="{8FC9A170-5A14-4BD9-9AA1-1A8CD3427245}" srcOrd="0" destOrd="0" presId="urn:microsoft.com/office/officeart/2005/8/layout/hList3"/>
    <dgm:cxn modelId="{1A386318-2F1A-4724-BC93-E6DA55B71B08}" type="presOf" srcId="{11D85F91-D706-4CAA-89C2-AF57B0049D5C}" destId="{5B6E35AA-EC4B-4DFC-8CB1-D91274CD2784}" srcOrd="0" destOrd="0" presId="urn:microsoft.com/office/officeart/2005/8/layout/hList3"/>
    <dgm:cxn modelId="{11C97318-D5A9-470E-B7B2-B0B47FD73634}" type="presOf" srcId="{3B48936E-40DB-408A-86AF-89AB07CD2D57}" destId="{E7C7EC1E-3310-4DE8-9152-1364CAB599C5}" srcOrd="0" destOrd="0" presId="urn:microsoft.com/office/officeart/2005/8/layout/hList3"/>
    <dgm:cxn modelId="{75E2A7F3-2879-4CE5-B703-F29C9DF40179}" srcId="{C70FFF6C-5D3B-4074-9929-94249935923A}" destId="{2E3BA61E-2038-4614-BDAE-37FBCC060C30}" srcOrd="5" destOrd="0" parTransId="{05BE45B2-5F94-4981-8C36-928D2538CB52}" sibTransId="{00FA027D-4C4C-4AEA-A5E3-DB0D64C5B48E}"/>
    <dgm:cxn modelId="{93507706-D379-407D-9AEE-242FF1CC50EC}" srcId="{C70FFF6C-5D3B-4074-9929-94249935923A}" destId="{4A82CC6B-8164-4D23-BF4D-E3BF0EE0B725}" srcOrd="3" destOrd="0" parTransId="{02503E6B-F5A7-4448-8D01-6CD211A6CA56}" sibTransId="{DFF42434-4AEF-4C60-9D77-CAA79AB7035A}"/>
    <dgm:cxn modelId="{ED60BDCD-11E4-494C-8743-AB8DA92C7001}" srcId="{3B48936E-40DB-408A-86AF-89AB07CD2D57}" destId="{C70FFF6C-5D3B-4074-9929-94249935923A}" srcOrd="0" destOrd="0" parTransId="{25E39F06-3C97-46FA-824C-E82580A47E13}" sibTransId="{CA156789-68EB-4D08-85E6-BF1D3487A99F}"/>
    <dgm:cxn modelId="{41C24257-C785-4EE6-BAC7-3EFC3A6FA9A0}" srcId="{C70FFF6C-5D3B-4074-9929-94249935923A}" destId="{6894A7E8-1BE2-45A3-AB12-18DDC576D14B}" srcOrd="8" destOrd="0" parTransId="{6F8A02D6-F465-4995-B851-0E56318A96B2}" sibTransId="{15BC7CAF-BB75-4985-B3DD-EC7DF344D43A}"/>
    <dgm:cxn modelId="{E278B8CE-218A-42B4-ADCD-F45967A81D68}" type="presOf" srcId="{2E3BA61E-2038-4614-BDAE-37FBCC060C30}" destId="{563EE8B0-6DAD-4176-AD67-3B86E1A79AE5}" srcOrd="0" destOrd="0" presId="urn:microsoft.com/office/officeart/2005/8/layout/hList3"/>
    <dgm:cxn modelId="{3DDCCF27-4D18-40D4-A974-E7BCD20EFBD8}" srcId="{C70FFF6C-5D3B-4074-9929-94249935923A}" destId="{7F8C4096-0F4B-4655-BEA2-91AF572D05F4}" srcOrd="2" destOrd="0" parTransId="{01799E5B-DD17-4AAC-86A9-E144D4B1A248}" sibTransId="{0B086688-2D5A-4AA1-AD1C-E596FF90F9AC}"/>
    <dgm:cxn modelId="{7F9C1306-E62D-4CCC-939C-6581A1A3437C}" srcId="{C70FFF6C-5D3B-4074-9929-94249935923A}" destId="{8311FA85-3503-44EE-B9BB-EC845A720CF1}" srcOrd="4" destOrd="0" parTransId="{D3B19BAD-1F96-42B8-AB25-836566720748}" sibTransId="{079ED454-E772-4201-B777-B041E3CFFB82}"/>
    <dgm:cxn modelId="{4DE53565-9238-4C9D-9DFF-8EA355D59972}" type="presOf" srcId="{C70FFF6C-5D3B-4074-9929-94249935923A}" destId="{15357021-947E-4EC0-A3A3-6625AE6D0A41}" srcOrd="0" destOrd="0" presId="urn:microsoft.com/office/officeart/2005/8/layout/hList3"/>
    <dgm:cxn modelId="{B49528B3-4BB7-406B-85FF-2A928A6EBABA}" type="presParOf" srcId="{E7C7EC1E-3310-4DE8-9152-1364CAB599C5}" destId="{15357021-947E-4EC0-A3A3-6625AE6D0A41}" srcOrd="0" destOrd="0" presId="urn:microsoft.com/office/officeart/2005/8/layout/hList3"/>
    <dgm:cxn modelId="{46F07B55-F5FE-4A76-BD6E-3427DEB064ED}" type="presParOf" srcId="{E7C7EC1E-3310-4DE8-9152-1364CAB599C5}" destId="{E8D47205-BDB5-4F3A-B4E4-6CCE9627EEAC}" srcOrd="1" destOrd="0" presId="urn:microsoft.com/office/officeart/2005/8/layout/hList3"/>
    <dgm:cxn modelId="{6FEC3026-30CE-4A32-9F7E-A1FF6D1E00B2}" type="presParOf" srcId="{E8D47205-BDB5-4F3A-B4E4-6CCE9627EEAC}" destId="{8A97B0F6-1712-4AFC-BD1F-5A4C7BE63B4D}" srcOrd="0" destOrd="0" presId="urn:microsoft.com/office/officeart/2005/8/layout/hList3"/>
    <dgm:cxn modelId="{2FD14600-28FB-452D-B799-4BCE3EAEA905}" type="presParOf" srcId="{E8D47205-BDB5-4F3A-B4E4-6CCE9627EEAC}" destId="{7FB35F24-E14B-4508-BAF8-205A6016399B}" srcOrd="1" destOrd="0" presId="urn:microsoft.com/office/officeart/2005/8/layout/hList3"/>
    <dgm:cxn modelId="{7698C7D7-AB3F-4A77-AFCD-3842F3A01BE7}" type="presParOf" srcId="{E8D47205-BDB5-4F3A-B4E4-6CCE9627EEAC}" destId="{59DFFBC0-E13D-4DF3-8DCE-0A43A304D21B}" srcOrd="2" destOrd="0" presId="urn:microsoft.com/office/officeart/2005/8/layout/hList3"/>
    <dgm:cxn modelId="{7B66E5D1-CCF0-4AA3-A453-87114302265A}" type="presParOf" srcId="{E8D47205-BDB5-4F3A-B4E4-6CCE9627EEAC}" destId="{38577B0E-54A4-449D-8AD6-6F91ED54B1B0}" srcOrd="3" destOrd="0" presId="urn:microsoft.com/office/officeart/2005/8/layout/hList3"/>
    <dgm:cxn modelId="{B9C12881-FD4F-44D4-AF96-E572DBA4AF15}" type="presParOf" srcId="{E8D47205-BDB5-4F3A-B4E4-6CCE9627EEAC}" destId="{7A532E7E-E05D-48AD-A053-1D91A851FAFF}" srcOrd="4" destOrd="0" presId="urn:microsoft.com/office/officeart/2005/8/layout/hList3"/>
    <dgm:cxn modelId="{60CB3703-EB6F-449B-942D-B0837DAB8615}" type="presParOf" srcId="{E8D47205-BDB5-4F3A-B4E4-6CCE9627EEAC}" destId="{563EE8B0-6DAD-4176-AD67-3B86E1A79AE5}" srcOrd="5" destOrd="0" presId="urn:microsoft.com/office/officeart/2005/8/layout/hList3"/>
    <dgm:cxn modelId="{A37B6CAB-2B9A-46D6-B6E0-8F768ED81AD5}" type="presParOf" srcId="{E8D47205-BDB5-4F3A-B4E4-6CCE9627EEAC}" destId="{5B6E35AA-EC4B-4DFC-8CB1-D91274CD2784}" srcOrd="6" destOrd="0" presId="urn:microsoft.com/office/officeart/2005/8/layout/hList3"/>
    <dgm:cxn modelId="{6E1650ED-0725-4915-AD22-F5C8ED98565A}" type="presParOf" srcId="{E8D47205-BDB5-4F3A-B4E4-6CCE9627EEAC}" destId="{8FC9A170-5A14-4BD9-9AA1-1A8CD3427245}" srcOrd="7" destOrd="0" presId="urn:microsoft.com/office/officeart/2005/8/layout/hList3"/>
    <dgm:cxn modelId="{88767B9D-1544-4E7E-B5DC-89D2BD460CDB}" type="presParOf" srcId="{E8D47205-BDB5-4F3A-B4E4-6CCE9627EEAC}" destId="{5FFDF4EC-A356-41FE-BF03-CF68F5607FF9}" srcOrd="8" destOrd="0" presId="urn:microsoft.com/office/officeart/2005/8/layout/hList3"/>
    <dgm:cxn modelId="{F8F6418E-3BA4-4947-886C-05D28E5AB092}" type="presParOf" srcId="{E7C7EC1E-3310-4DE8-9152-1364CAB599C5}" destId="{01BED1A4-C9EF-443D-977B-C083FEDC9C24}" srcOrd="2" destOrd="0" presId="urn:microsoft.com/office/officeart/2005/8/layout/hList3"/>
  </dgm:cxnLst>
  <dgm:bg/>
  <dgm:whole/>
</dgm:dataModel>
</file>

<file path=ppt/diagrams/data6.xml><?xml version="1.0" encoding="utf-8"?>
<dgm:dataModel xmlns:dgm="http://schemas.openxmlformats.org/drawingml/2006/diagram" xmlns:a="http://schemas.openxmlformats.org/drawingml/2006/main">
  <dgm:ptLst>
    <dgm:pt modelId="{9276613A-7113-4BD4-B1EA-AFD0B98EB6C7}" type="doc">
      <dgm:prSet loTypeId="urn:microsoft.com/office/officeart/2005/8/layout/hProcess9" loCatId="process" qsTypeId="urn:microsoft.com/office/officeart/2005/8/quickstyle/simple1" qsCatId="simple" csTypeId="urn:microsoft.com/office/officeart/2005/8/colors/accent1_2" csCatId="accent1" phldr="1"/>
      <dgm:spPr/>
    </dgm:pt>
    <dgm:pt modelId="{AC34EBB9-1619-44A0-8352-28659A2D0591}">
      <dgm:prSet phldrT="[Текст]" custT="1"/>
      <dgm:spPr>
        <a:solidFill>
          <a:schemeClr val="accent6">
            <a:lumMod val="20000"/>
            <a:lumOff val="80000"/>
          </a:schemeClr>
        </a:solidFill>
      </dgm:spPr>
      <dgm:t>
        <a:bodyPr/>
        <a:lstStyle/>
        <a:p>
          <a:pPr algn="ctr">
            <a:lnSpc>
              <a:spcPct val="100000"/>
            </a:lnSpc>
          </a:pPr>
          <a:r>
            <a:rPr lang="ru-RU" sz="1400" dirty="0" smtClean="0">
              <a:solidFill>
                <a:schemeClr val="accent6"/>
              </a:solidFill>
              <a:latin typeface="Times New Roman" pitchFamily="18" charset="0"/>
              <a:cs typeface="Times New Roman" pitchFamily="18" charset="0"/>
            </a:rPr>
            <a:t>При разделе земельного участка, находящегося в государственной или муниципальной собственности, могут быть образованы один или несколько земельных участков. При этом земельный участок, раздел которого осуществлен, сохраняется в измененных границах.</a:t>
          </a:r>
        </a:p>
        <a:p>
          <a:pPr algn="ctr">
            <a:lnSpc>
              <a:spcPct val="90000"/>
            </a:lnSpc>
          </a:pPr>
          <a:endParaRPr lang="ru-RU" sz="1400" dirty="0">
            <a:solidFill>
              <a:schemeClr val="accent6"/>
            </a:solidFill>
            <a:latin typeface="Times New Roman" pitchFamily="18" charset="0"/>
            <a:cs typeface="Times New Roman" pitchFamily="18" charset="0"/>
          </a:endParaRPr>
        </a:p>
      </dgm:t>
    </dgm:pt>
    <dgm:pt modelId="{CC27698E-1E59-4151-B5F2-2D32ECEA0ABC}" type="parTrans" cxnId="{1D340951-FB28-4406-8646-4EBA82FF38B1}">
      <dgm:prSet/>
      <dgm:spPr/>
      <dgm:t>
        <a:bodyPr/>
        <a:lstStyle/>
        <a:p>
          <a:endParaRPr lang="ru-RU"/>
        </a:p>
      </dgm:t>
    </dgm:pt>
    <dgm:pt modelId="{AC77937B-2D49-4506-A492-269CE7642E28}" type="sibTrans" cxnId="{1D340951-FB28-4406-8646-4EBA82FF38B1}">
      <dgm:prSet/>
      <dgm:spPr/>
      <dgm:t>
        <a:bodyPr/>
        <a:lstStyle/>
        <a:p>
          <a:endParaRPr lang="ru-RU"/>
        </a:p>
      </dgm:t>
    </dgm:pt>
    <dgm:pt modelId="{ED02FEA0-DEF9-422C-9568-93D0298A13C2}">
      <dgm:prSet phldrT="[Текст]" custT="1"/>
      <dgm:spPr>
        <a:solidFill>
          <a:schemeClr val="accent6">
            <a:lumMod val="20000"/>
            <a:lumOff val="80000"/>
          </a:schemeClr>
        </a:solidFill>
      </dgm:spPr>
      <dgm:t>
        <a:bodyPr/>
        <a:lstStyle/>
        <a:p>
          <a:r>
            <a:rPr lang="ru-RU" sz="1400" dirty="0" smtClean="0">
              <a:solidFill>
                <a:schemeClr val="accent6"/>
              </a:solidFill>
              <a:latin typeface="Times New Roman" pitchFamily="18" charset="0"/>
              <a:cs typeface="Times New Roman" pitchFamily="18" charset="0"/>
            </a:rPr>
            <a:t>Раздел земельного участка, находящегося в государственной или муниципальной собственности и </a:t>
          </a:r>
          <a:r>
            <a:rPr lang="ru-RU" sz="1400" dirty="0" smtClean="0">
              <a:solidFill>
                <a:schemeClr val="accent6"/>
              </a:solidFill>
              <a:latin typeface="Times New Roman" pitchFamily="18" charset="0"/>
              <a:cs typeface="Times New Roman" pitchFamily="18" charset="0"/>
            </a:rPr>
            <a:t>предоставленного на </a:t>
          </a:r>
          <a:r>
            <a:rPr lang="ru-RU" sz="1400" dirty="0" smtClean="0">
              <a:solidFill>
                <a:schemeClr val="accent6"/>
              </a:solidFill>
              <a:latin typeface="Times New Roman" pitchFamily="18" charset="0"/>
              <a:cs typeface="Times New Roman" pitchFamily="18" charset="0"/>
            </a:rPr>
            <a:t>праве ПБП, аренды или безвозмездного пользования осуществляется в соответствии с утвержденной схемой расположения на КПТ</a:t>
          </a:r>
          <a:endParaRPr lang="ru-RU" sz="1400" dirty="0">
            <a:solidFill>
              <a:schemeClr val="accent6"/>
            </a:solidFill>
            <a:latin typeface="Times New Roman" pitchFamily="18" charset="0"/>
            <a:cs typeface="Times New Roman" pitchFamily="18" charset="0"/>
          </a:endParaRPr>
        </a:p>
      </dgm:t>
    </dgm:pt>
    <dgm:pt modelId="{117D1FC4-948F-43A3-B302-2491F4D66041}" type="parTrans" cxnId="{ED5A9635-CC9E-4E09-B090-70131D43EEF1}">
      <dgm:prSet/>
      <dgm:spPr/>
      <dgm:t>
        <a:bodyPr/>
        <a:lstStyle/>
        <a:p>
          <a:endParaRPr lang="ru-RU"/>
        </a:p>
      </dgm:t>
    </dgm:pt>
    <dgm:pt modelId="{AD5CE415-2E50-45BB-ACA4-7878D680C404}" type="sibTrans" cxnId="{ED5A9635-CC9E-4E09-B090-70131D43EEF1}">
      <dgm:prSet/>
      <dgm:spPr/>
      <dgm:t>
        <a:bodyPr/>
        <a:lstStyle/>
        <a:p>
          <a:endParaRPr lang="ru-RU"/>
        </a:p>
      </dgm:t>
    </dgm:pt>
    <dgm:pt modelId="{2D4491EA-176F-4BA0-B177-13EDD4FCAF1A}" type="pres">
      <dgm:prSet presAssocID="{9276613A-7113-4BD4-B1EA-AFD0B98EB6C7}" presName="CompostProcess" presStyleCnt="0">
        <dgm:presLayoutVars>
          <dgm:dir/>
          <dgm:resizeHandles val="exact"/>
        </dgm:presLayoutVars>
      </dgm:prSet>
      <dgm:spPr/>
    </dgm:pt>
    <dgm:pt modelId="{8F4911B4-8CF1-4D83-AE74-DF91B774712A}" type="pres">
      <dgm:prSet presAssocID="{9276613A-7113-4BD4-B1EA-AFD0B98EB6C7}" presName="arrow" presStyleLbl="bgShp" presStyleIdx="0" presStyleCnt="1" custScaleX="117647"/>
      <dgm:spPr>
        <a:solidFill>
          <a:schemeClr val="accent6">
            <a:lumMod val="60000"/>
            <a:lumOff val="40000"/>
          </a:schemeClr>
        </a:solidFill>
      </dgm:spPr>
    </dgm:pt>
    <dgm:pt modelId="{E6EA293D-9098-463B-9B7B-679F319E3E7B}" type="pres">
      <dgm:prSet presAssocID="{9276613A-7113-4BD4-B1EA-AFD0B98EB6C7}" presName="linearProcess" presStyleCnt="0"/>
      <dgm:spPr/>
    </dgm:pt>
    <dgm:pt modelId="{92E79F87-B96E-4AE9-BD18-5EB30D8F71D4}" type="pres">
      <dgm:prSet presAssocID="{AC34EBB9-1619-44A0-8352-28659A2D0591}" presName="textNode" presStyleLbl="node1" presStyleIdx="0" presStyleCnt="2" custScaleX="36923" custScaleY="250000" custLinFactX="-8160" custLinFactNeighborX="-100000">
        <dgm:presLayoutVars>
          <dgm:bulletEnabled val="1"/>
        </dgm:presLayoutVars>
      </dgm:prSet>
      <dgm:spPr/>
      <dgm:t>
        <a:bodyPr/>
        <a:lstStyle/>
        <a:p>
          <a:endParaRPr lang="ru-RU"/>
        </a:p>
      </dgm:t>
    </dgm:pt>
    <dgm:pt modelId="{5DDB30D2-E7E2-4816-92ED-F6BF4CBDB49C}" type="pres">
      <dgm:prSet presAssocID="{AC77937B-2D49-4506-A492-269CE7642E28}" presName="sibTrans" presStyleCnt="0"/>
      <dgm:spPr/>
    </dgm:pt>
    <dgm:pt modelId="{96AC5363-EBB6-4BB1-83CC-03276D514A58}" type="pres">
      <dgm:prSet presAssocID="{ED02FEA0-DEF9-422C-9568-93D0298A13C2}" presName="textNode" presStyleLbl="node1" presStyleIdx="1" presStyleCnt="2" custScaleX="29956" custScaleY="250000" custLinFactX="-11344" custLinFactNeighborX="-100000">
        <dgm:presLayoutVars>
          <dgm:bulletEnabled val="1"/>
        </dgm:presLayoutVars>
      </dgm:prSet>
      <dgm:spPr/>
      <dgm:t>
        <a:bodyPr/>
        <a:lstStyle/>
        <a:p>
          <a:endParaRPr lang="ru-RU"/>
        </a:p>
      </dgm:t>
    </dgm:pt>
  </dgm:ptLst>
  <dgm:cxnLst>
    <dgm:cxn modelId="{1D340951-FB28-4406-8646-4EBA82FF38B1}" srcId="{9276613A-7113-4BD4-B1EA-AFD0B98EB6C7}" destId="{AC34EBB9-1619-44A0-8352-28659A2D0591}" srcOrd="0" destOrd="0" parTransId="{CC27698E-1E59-4151-B5F2-2D32ECEA0ABC}" sibTransId="{AC77937B-2D49-4506-A492-269CE7642E28}"/>
    <dgm:cxn modelId="{80EB663E-9B18-4726-B265-B85E6DB836DB}" type="presOf" srcId="{9276613A-7113-4BD4-B1EA-AFD0B98EB6C7}" destId="{2D4491EA-176F-4BA0-B177-13EDD4FCAF1A}" srcOrd="0" destOrd="0" presId="urn:microsoft.com/office/officeart/2005/8/layout/hProcess9"/>
    <dgm:cxn modelId="{F5079C80-051D-4EDD-9FCD-1D829F464987}" type="presOf" srcId="{ED02FEA0-DEF9-422C-9568-93D0298A13C2}" destId="{96AC5363-EBB6-4BB1-83CC-03276D514A58}" srcOrd="0" destOrd="0" presId="urn:microsoft.com/office/officeart/2005/8/layout/hProcess9"/>
    <dgm:cxn modelId="{ED5A9635-CC9E-4E09-B090-70131D43EEF1}" srcId="{9276613A-7113-4BD4-B1EA-AFD0B98EB6C7}" destId="{ED02FEA0-DEF9-422C-9568-93D0298A13C2}" srcOrd="1" destOrd="0" parTransId="{117D1FC4-948F-43A3-B302-2491F4D66041}" sibTransId="{AD5CE415-2E50-45BB-ACA4-7878D680C404}"/>
    <dgm:cxn modelId="{275E3308-134D-4B91-89FE-5356E62D3184}" type="presOf" srcId="{AC34EBB9-1619-44A0-8352-28659A2D0591}" destId="{92E79F87-B96E-4AE9-BD18-5EB30D8F71D4}" srcOrd="0" destOrd="0" presId="urn:microsoft.com/office/officeart/2005/8/layout/hProcess9"/>
    <dgm:cxn modelId="{1B9C44E8-6CFE-4FD0-84B0-6FDF67DB58BE}" type="presParOf" srcId="{2D4491EA-176F-4BA0-B177-13EDD4FCAF1A}" destId="{8F4911B4-8CF1-4D83-AE74-DF91B774712A}" srcOrd="0" destOrd="0" presId="urn:microsoft.com/office/officeart/2005/8/layout/hProcess9"/>
    <dgm:cxn modelId="{935C4208-FC58-47B0-90D6-B9418542E055}" type="presParOf" srcId="{2D4491EA-176F-4BA0-B177-13EDD4FCAF1A}" destId="{E6EA293D-9098-463B-9B7B-679F319E3E7B}" srcOrd="1" destOrd="0" presId="urn:microsoft.com/office/officeart/2005/8/layout/hProcess9"/>
    <dgm:cxn modelId="{2ABFCF3A-4139-4AFD-A95F-2560D24803CF}" type="presParOf" srcId="{E6EA293D-9098-463B-9B7B-679F319E3E7B}" destId="{92E79F87-B96E-4AE9-BD18-5EB30D8F71D4}" srcOrd="0" destOrd="0" presId="urn:microsoft.com/office/officeart/2005/8/layout/hProcess9"/>
    <dgm:cxn modelId="{AAC435A8-8F38-4B49-9F28-BC843A66EBD3}" type="presParOf" srcId="{E6EA293D-9098-463B-9B7B-679F319E3E7B}" destId="{5DDB30D2-E7E2-4816-92ED-F6BF4CBDB49C}" srcOrd="1" destOrd="0" presId="urn:microsoft.com/office/officeart/2005/8/layout/hProcess9"/>
    <dgm:cxn modelId="{DB0877B7-FAE5-4FCD-9F17-3E88DB791520}" type="presParOf" srcId="{E6EA293D-9098-463B-9B7B-679F319E3E7B}" destId="{96AC5363-EBB6-4BB1-83CC-03276D514A58}" srcOrd="2" destOrd="0" presId="urn:microsoft.com/office/officeart/2005/8/layout/hProcess9"/>
  </dgm:cxnLst>
  <dgm:bg/>
  <dgm:whole/>
</dgm:dataModel>
</file>

<file path=ppt/diagrams/data7.xml><?xml version="1.0" encoding="utf-8"?>
<dgm:dataModel xmlns:dgm="http://schemas.openxmlformats.org/drawingml/2006/diagram" xmlns:a="http://schemas.openxmlformats.org/drawingml/2006/main">
  <dgm:ptLst>
    <dgm:pt modelId="{9276613A-7113-4BD4-B1EA-AFD0B98EB6C7}" type="doc">
      <dgm:prSet loTypeId="urn:microsoft.com/office/officeart/2005/8/layout/hProcess9" loCatId="process" qsTypeId="urn:microsoft.com/office/officeart/2005/8/quickstyle/simple1" qsCatId="simple" csTypeId="urn:microsoft.com/office/officeart/2005/8/colors/accent1_2" csCatId="accent1" phldr="1"/>
      <dgm:spPr/>
    </dgm:pt>
    <dgm:pt modelId="{AC34EBB9-1619-44A0-8352-28659A2D0591}">
      <dgm:prSet phldrT="[Текст]" custT="1"/>
      <dgm:spPr>
        <a:solidFill>
          <a:schemeClr val="accent2">
            <a:lumMod val="60000"/>
            <a:lumOff val="40000"/>
          </a:schemeClr>
        </a:solidFill>
      </dgm:spPr>
      <dgm:t>
        <a:bodyPr/>
        <a:lstStyle/>
        <a:p>
          <a:r>
            <a:rPr lang="ru-RU" sz="1400" dirty="0" smtClean="0">
              <a:solidFill>
                <a:schemeClr val="tx1"/>
              </a:solidFill>
              <a:latin typeface="Times New Roman" pitchFamily="18" charset="0"/>
              <a:cs typeface="Times New Roman" pitchFamily="18" charset="0"/>
            </a:rPr>
            <a:t>Не допускается объединение земельных участков, предоставленных на праве постоянного (бессрочного) пользования, праве пожизненного наследуемого владения или праве безвозмездного пользования, за исключением случаев, если все указанные земельные участки предоставлены на праве постоянного (бессрочного) пользования, праве пожизненного наследуемого владения или праве безвозмездного пользования одному лицу</a:t>
          </a:r>
        </a:p>
      </dgm:t>
    </dgm:pt>
    <dgm:pt modelId="{CC27698E-1E59-4151-B5F2-2D32ECEA0ABC}" type="parTrans" cxnId="{1D340951-FB28-4406-8646-4EBA82FF38B1}">
      <dgm:prSet/>
      <dgm:spPr/>
      <dgm:t>
        <a:bodyPr/>
        <a:lstStyle/>
        <a:p>
          <a:endParaRPr lang="ru-RU"/>
        </a:p>
      </dgm:t>
    </dgm:pt>
    <dgm:pt modelId="{AC77937B-2D49-4506-A492-269CE7642E28}" type="sibTrans" cxnId="{1D340951-FB28-4406-8646-4EBA82FF38B1}">
      <dgm:prSet/>
      <dgm:spPr/>
      <dgm:t>
        <a:bodyPr/>
        <a:lstStyle/>
        <a:p>
          <a:endParaRPr lang="ru-RU"/>
        </a:p>
      </dgm:t>
    </dgm:pt>
    <dgm:pt modelId="{ED02FEA0-DEF9-422C-9568-93D0298A13C2}">
      <dgm:prSet phldrT="[Текст]" custT="1"/>
      <dgm:spPr>
        <a:solidFill>
          <a:schemeClr val="accent2">
            <a:lumMod val="60000"/>
            <a:lumOff val="40000"/>
          </a:schemeClr>
        </a:solidFill>
      </dgm:spPr>
      <dgm:t>
        <a:bodyPr/>
        <a:lstStyle/>
        <a:p>
          <a:r>
            <a:rPr lang="ru-RU" sz="1400" dirty="0" smtClean="0">
              <a:solidFill>
                <a:schemeClr val="tx1"/>
              </a:solidFill>
              <a:latin typeface="Times New Roman" pitchFamily="18" charset="0"/>
              <a:cs typeface="Times New Roman" pitchFamily="18" charset="0"/>
            </a:rPr>
            <a:t>Допускается объединение земельного участка, обремененного залогом, с земельным участком, не обремененным залогом. При этом право залога распространяется на весь образуемый земельный участок, если иное не предусмотрено соглашением сторон</a:t>
          </a:r>
        </a:p>
        <a:p>
          <a:endParaRPr lang="ru-RU" sz="1400" dirty="0">
            <a:solidFill>
              <a:schemeClr val="accent6"/>
            </a:solidFill>
            <a:latin typeface="Times New Roman" pitchFamily="18" charset="0"/>
            <a:cs typeface="Times New Roman" pitchFamily="18" charset="0"/>
          </a:endParaRPr>
        </a:p>
      </dgm:t>
    </dgm:pt>
    <dgm:pt modelId="{117D1FC4-948F-43A3-B302-2491F4D66041}" type="parTrans" cxnId="{ED5A9635-CC9E-4E09-B090-70131D43EEF1}">
      <dgm:prSet/>
      <dgm:spPr/>
      <dgm:t>
        <a:bodyPr/>
        <a:lstStyle/>
        <a:p>
          <a:endParaRPr lang="ru-RU"/>
        </a:p>
      </dgm:t>
    </dgm:pt>
    <dgm:pt modelId="{AD5CE415-2E50-45BB-ACA4-7878D680C404}" type="sibTrans" cxnId="{ED5A9635-CC9E-4E09-B090-70131D43EEF1}">
      <dgm:prSet/>
      <dgm:spPr/>
      <dgm:t>
        <a:bodyPr/>
        <a:lstStyle/>
        <a:p>
          <a:endParaRPr lang="ru-RU"/>
        </a:p>
      </dgm:t>
    </dgm:pt>
    <dgm:pt modelId="{2D4491EA-176F-4BA0-B177-13EDD4FCAF1A}" type="pres">
      <dgm:prSet presAssocID="{9276613A-7113-4BD4-B1EA-AFD0B98EB6C7}" presName="CompostProcess" presStyleCnt="0">
        <dgm:presLayoutVars>
          <dgm:dir/>
          <dgm:resizeHandles val="exact"/>
        </dgm:presLayoutVars>
      </dgm:prSet>
      <dgm:spPr/>
    </dgm:pt>
    <dgm:pt modelId="{8F4911B4-8CF1-4D83-AE74-DF91B774712A}" type="pres">
      <dgm:prSet presAssocID="{9276613A-7113-4BD4-B1EA-AFD0B98EB6C7}" presName="arrow" presStyleLbl="bgShp" presStyleIdx="0" presStyleCnt="1" custScaleX="117647"/>
      <dgm:spPr>
        <a:solidFill>
          <a:schemeClr val="accent3">
            <a:lumMod val="20000"/>
            <a:lumOff val="80000"/>
          </a:schemeClr>
        </a:solidFill>
      </dgm:spPr>
    </dgm:pt>
    <dgm:pt modelId="{E6EA293D-9098-463B-9B7B-679F319E3E7B}" type="pres">
      <dgm:prSet presAssocID="{9276613A-7113-4BD4-B1EA-AFD0B98EB6C7}" presName="linearProcess" presStyleCnt="0"/>
      <dgm:spPr/>
    </dgm:pt>
    <dgm:pt modelId="{92E79F87-B96E-4AE9-BD18-5EB30D8F71D4}" type="pres">
      <dgm:prSet presAssocID="{AC34EBB9-1619-44A0-8352-28659A2D0591}" presName="textNode" presStyleLbl="node1" presStyleIdx="0" presStyleCnt="2" custScaleX="36923" custScaleY="250000" custLinFactX="-8160" custLinFactNeighborX="-100000">
        <dgm:presLayoutVars>
          <dgm:bulletEnabled val="1"/>
        </dgm:presLayoutVars>
      </dgm:prSet>
      <dgm:spPr/>
      <dgm:t>
        <a:bodyPr/>
        <a:lstStyle/>
        <a:p>
          <a:endParaRPr lang="ru-RU"/>
        </a:p>
      </dgm:t>
    </dgm:pt>
    <dgm:pt modelId="{5DDB30D2-E7E2-4816-92ED-F6BF4CBDB49C}" type="pres">
      <dgm:prSet presAssocID="{AC77937B-2D49-4506-A492-269CE7642E28}" presName="sibTrans" presStyleCnt="0"/>
      <dgm:spPr/>
    </dgm:pt>
    <dgm:pt modelId="{96AC5363-EBB6-4BB1-83CC-03276D514A58}" type="pres">
      <dgm:prSet presAssocID="{ED02FEA0-DEF9-422C-9568-93D0298A13C2}" presName="textNode" presStyleLbl="node1" presStyleIdx="1" presStyleCnt="2" custScaleX="29956" custScaleY="250000" custLinFactX="-11344" custLinFactNeighborX="-100000">
        <dgm:presLayoutVars>
          <dgm:bulletEnabled val="1"/>
        </dgm:presLayoutVars>
      </dgm:prSet>
      <dgm:spPr/>
      <dgm:t>
        <a:bodyPr/>
        <a:lstStyle/>
        <a:p>
          <a:endParaRPr lang="ru-RU"/>
        </a:p>
      </dgm:t>
    </dgm:pt>
  </dgm:ptLst>
  <dgm:cxnLst>
    <dgm:cxn modelId="{1D340951-FB28-4406-8646-4EBA82FF38B1}" srcId="{9276613A-7113-4BD4-B1EA-AFD0B98EB6C7}" destId="{AC34EBB9-1619-44A0-8352-28659A2D0591}" srcOrd="0" destOrd="0" parTransId="{CC27698E-1E59-4151-B5F2-2D32ECEA0ABC}" sibTransId="{AC77937B-2D49-4506-A492-269CE7642E28}"/>
    <dgm:cxn modelId="{ED5A9635-CC9E-4E09-B090-70131D43EEF1}" srcId="{9276613A-7113-4BD4-B1EA-AFD0B98EB6C7}" destId="{ED02FEA0-DEF9-422C-9568-93D0298A13C2}" srcOrd="1" destOrd="0" parTransId="{117D1FC4-948F-43A3-B302-2491F4D66041}" sibTransId="{AD5CE415-2E50-45BB-ACA4-7878D680C404}"/>
    <dgm:cxn modelId="{A930F6A4-2ACF-4B5B-8E70-6DF630835F2D}" type="presOf" srcId="{AC34EBB9-1619-44A0-8352-28659A2D0591}" destId="{92E79F87-B96E-4AE9-BD18-5EB30D8F71D4}" srcOrd="0" destOrd="0" presId="urn:microsoft.com/office/officeart/2005/8/layout/hProcess9"/>
    <dgm:cxn modelId="{D5F41EEC-2406-4A7F-9568-205D063F691A}" type="presOf" srcId="{9276613A-7113-4BD4-B1EA-AFD0B98EB6C7}" destId="{2D4491EA-176F-4BA0-B177-13EDD4FCAF1A}" srcOrd="0" destOrd="0" presId="urn:microsoft.com/office/officeart/2005/8/layout/hProcess9"/>
    <dgm:cxn modelId="{AD401FE1-BBA1-49A3-87D1-477749323BFA}" type="presOf" srcId="{ED02FEA0-DEF9-422C-9568-93D0298A13C2}" destId="{96AC5363-EBB6-4BB1-83CC-03276D514A58}" srcOrd="0" destOrd="0" presId="urn:microsoft.com/office/officeart/2005/8/layout/hProcess9"/>
    <dgm:cxn modelId="{364D1F5F-5580-4447-96C9-97BAC4429DA0}" type="presParOf" srcId="{2D4491EA-176F-4BA0-B177-13EDD4FCAF1A}" destId="{8F4911B4-8CF1-4D83-AE74-DF91B774712A}" srcOrd="0" destOrd="0" presId="urn:microsoft.com/office/officeart/2005/8/layout/hProcess9"/>
    <dgm:cxn modelId="{25307DDB-6F79-4CB4-919B-E170AE47F666}" type="presParOf" srcId="{2D4491EA-176F-4BA0-B177-13EDD4FCAF1A}" destId="{E6EA293D-9098-463B-9B7B-679F319E3E7B}" srcOrd="1" destOrd="0" presId="urn:microsoft.com/office/officeart/2005/8/layout/hProcess9"/>
    <dgm:cxn modelId="{486A0CF1-16AE-49A4-92F7-DF03F37C8107}" type="presParOf" srcId="{E6EA293D-9098-463B-9B7B-679F319E3E7B}" destId="{92E79F87-B96E-4AE9-BD18-5EB30D8F71D4}" srcOrd="0" destOrd="0" presId="urn:microsoft.com/office/officeart/2005/8/layout/hProcess9"/>
    <dgm:cxn modelId="{B421AD64-1322-407E-9503-B35741D7A8F6}" type="presParOf" srcId="{E6EA293D-9098-463B-9B7B-679F319E3E7B}" destId="{5DDB30D2-E7E2-4816-92ED-F6BF4CBDB49C}" srcOrd="1" destOrd="0" presId="urn:microsoft.com/office/officeart/2005/8/layout/hProcess9"/>
    <dgm:cxn modelId="{D36B71F0-9EB7-44DB-91D4-7D558970BB0D}" type="presParOf" srcId="{E6EA293D-9098-463B-9B7B-679F319E3E7B}" destId="{96AC5363-EBB6-4BB1-83CC-03276D514A58}" srcOrd="2" destOrd="0" presId="urn:microsoft.com/office/officeart/2005/8/layout/hProcess9"/>
  </dgm:cxnLst>
  <dgm:bg/>
  <dgm:whole/>
</dgm:dataModel>
</file>

<file path=ppt/diagrams/data8.xml><?xml version="1.0" encoding="utf-8"?>
<dgm:dataModel xmlns:dgm="http://schemas.openxmlformats.org/drawingml/2006/diagram" xmlns:a="http://schemas.openxmlformats.org/drawingml/2006/main">
  <dgm:ptLst>
    <dgm:pt modelId="{F8220B1C-2082-4F04-83BB-561A329B9D73}"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ru-RU"/>
        </a:p>
      </dgm:t>
    </dgm:pt>
    <dgm:pt modelId="{02C57E08-6A67-4E93-83A7-EE0CFA79B2F1}">
      <dgm:prSet phldrT="[Текст]" custT="1"/>
      <dgm:spPr/>
      <dgm:t>
        <a:bodyPr/>
        <a:lstStyle/>
        <a:p>
          <a:r>
            <a:rPr lang="ru-RU" sz="2400" dirty="0" smtClean="0">
              <a:latin typeface="Times New Roman" pitchFamily="18" charset="0"/>
              <a:cs typeface="Times New Roman" pitchFamily="18" charset="0"/>
            </a:rPr>
            <a:t>Допускается</a:t>
          </a:r>
          <a:endParaRPr lang="ru-RU" sz="2400" dirty="0">
            <a:latin typeface="Times New Roman" pitchFamily="18" charset="0"/>
            <a:cs typeface="Times New Roman" pitchFamily="18" charset="0"/>
          </a:endParaRPr>
        </a:p>
      </dgm:t>
    </dgm:pt>
    <dgm:pt modelId="{F0642EE8-79F2-4714-9165-10D3A055A6B4}" type="parTrans" cxnId="{CD0AAC5C-1403-4CE8-B042-319BB30DBE70}">
      <dgm:prSet/>
      <dgm:spPr/>
      <dgm:t>
        <a:bodyPr/>
        <a:lstStyle/>
        <a:p>
          <a:endParaRPr lang="ru-RU" sz="1400">
            <a:latin typeface="Times New Roman" pitchFamily="18" charset="0"/>
            <a:cs typeface="Times New Roman" pitchFamily="18" charset="0"/>
          </a:endParaRPr>
        </a:p>
      </dgm:t>
    </dgm:pt>
    <dgm:pt modelId="{A3C07790-627E-4DFA-9549-C900138E1FB5}" type="sibTrans" cxnId="{CD0AAC5C-1403-4CE8-B042-319BB30DBE70}">
      <dgm:prSet/>
      <dgm:spPr/>
      <dgm:t>
        <a:bodyPr/>
        <a:lstStyle/>
        <a:p>
          <a:endParaRPr lang="ru-RU" sz="1400">
            <a:latin typeface="Times New Roman" pitchFamily="18" charset="0"/>
            <a:cs typeface="Times New Roman" pitchFamily="18" charset="0"/>
          </a:endParaRPr>
        </a:p>
      </dgm:t>
    </dgm:pt>
    <dgm:pt modelId="{0AB6AF4C-6E86-4A86-B52E-591082B1DF25}">
      <dgm:prSet phldrT="[Текст]" custT="1">
        <dgm:style>
          <a:lnRef idx="1">
            <a:schemeClr val="accent1"/>
          </a:lnRef>
          <a:fillRef idx="2">
            <a:schemeClr val="accent1"/>
          </a:fillRef>
          <a:effectRef idx="1">
            <a:schemeClr val="accent1"/>
          </a:effectRef>
          <a:fontRef idx="minor">
            <a:schemeClr val="dk1"/>
          </a:fontRef>
        </dgm:style>
      </dgm:prSet>
      <dgm:spPr/>
      <dgm:t>
        <a:bodyPr anchor="t"/>
        <a:lstStyle/>
        <a:p>
          <a:r>
            <a:rPr lang="ru-RU" sz="1600" dirty="0" smtClean="0">
              <a:latin typeface="Times New Roman" pitchFamily="18" charset="0"/>
              <a:cs typeface="Times New Roman" pitchFamily="18" charset="0"/>
            </a:rPr>
            <a:t>В границах застроенной территории, в отношении которой заключен договор о ее развитии, в целях приведения границ ЗУ в соответствие с утвержденным проектом межевания территории</a:t>
          </a:r>
        </a:p>
        <a:p>
          <a:endParaRPr lang="ru-RU" sz="1600" dirty="0">
            <a:latin typeface="Times New Roman" pitchFamily="18" charset="0"/>
            <a:cs typeface="Times New Roman" pitchFamily="18" charset="0"/>
          </a:endParaRPr>
        </a:p>
      </dgm:t>
    </dgm:pt>
    <dgm:pt modelId="{9C2AF052-F15C-4CC6-A560-E38157B763F8}" type="parTrans" cxnId="{CB0650B1-5332-409E-AE37-7FAAE95813A4}">
      <dgm:prSet/>
      <dgm:spPr/>
      <dgm:t>
        <a:bodyPr/>
        <a:lstStyle/>
        <a:p>
          <a:endParaRPr lang="ru-RU" sz="1400">
            <a:latin typeface="Times New Roman" pitchFamily="18" charset="0"/>
            <a:cs typeface="Times New Roman" pitchFamily="18" charset="0"/>
          </a:endParaRPr>
        </a:p>
      </dgm:t>
    </dgm:pt>
    <dgm:pt modelId="{E84BF1BD-276E-4841-B327-260474B61C46}" type="sibTrans" cxnId="{CB0650B1-5332-409E-AE37-7FAAE95813A4}">
      <dgm:prSet/>
      <dgm:spPr/>
      <dgm:t>
        <a:bodyPr/>
        <a:lstStyle/>
        <a:p>
          <a:endParaRPr lang="ru-RU" sz="1400">
            <a:latin typeface="Times New Roman" pitchFamily="18" charset="0"/>
            <a:cs typeface="Times New Roman" pitchFamily="18" charset="0"/>
          </a:endParaRPr>
        </a:p>
      </dgm:t>
    </dgm:pt>
    <dgm:pt modelId="{FEA951BA-A351-4A5C-95C8-B218D19DB57B}">
      <dgm:prSet phldrT="[Текст]" custT="1"/>
      <dgm:spPr/>
      <dgm:t>
        <a:bodyPr anchor="t"/>
        <a:lstStyle/>
        <a:p>
          <a:r>
            <a:rPr lang="ru-RU" sz="1400" dirty="0" smtClean="0">
              <a:latin typeface="Times New Roman" pitchFamily="18" charset="0"/>
              <a:cs typeface="Times New Roman" pitchFamily="18" charset="0"/>
            </a:rPr>
            <a:t>В целях приведения границ ЗУ в соответствие с утвержденным проектом межевания территории для исключения вклинивания, вкрапливания, изломанности границ, чересполосицы при условии увеличения площади ЗУ, находящихся в частной собственности, не более чем до установленных максимальных размеров</a:t>
          </a:r>
        </a:p>
        <a:p>
          <a:endParaRPr lang="ru-RU" sz="1400" dirty="0">
            <a:latin typeface="Times New Roman" pitchFamily="18" charset="0"/>
            <a:cs typeface="Times New Roman" pitchFamily="18" charset="0"/>
          </a:endParaRPr>
        </a:p>
      </dgm:t>
    </dgm:pt>
    <dgm:pt modelId="{1B48FBA2-8748-4544-8213-F6584A590172}" type="parTrans" cxnId="{8C3F90BD-AE27-448C-87AB-16F62F3E3D64}">
      <dgm:prSet/>
      <dgm:spPr/>
      <dgm:t>
        <a:bodyPr/>
        <a:lstStyle/>
        <a:p>
          <a:endParaRPr lang="ru-RU" sz="1400">
            <a:latin typeface="Times New Roman" pitchFamily="18" charset="0"/>
            <a:cs typeface="Times New Roman" pitchFamily="18" charset="0"/>
          </a:endParaRPr>
        </a:p>
      </dgm:t>
    </dgm:pt>
    <dgm:pt modelId="{49F2AA10-DAA5-4586-B447-D2F35DEE8D2B}" type="sibTrans" cxnId="{8C3F90BD-AE27-448C-87AB-16F62F3E3D64}">
      <dgm:prSet/>
      <dgm:spPr/>
      <dgm:t>
        <a:bodyPr/>
        <a:lstStyle/>
        <a:p>
          <a:endParaRPr lang="ru-RU" sz="1400">
            <a:latin typeface="Times New Roman" pitchFamily="18" charset="0"/>
            <a:cs typeface="Times New Roman" pitchFamily="18" charset="0"/>
          </a:endParaRPr>
        </a:p>
      </dgm:t>
    </dgm:pt>
    <dgm:pt modelId="{D0621DA4-6CE9-4478-B633-ADAA816EAA91}">
      <dgm:prSet phldrT="[Текст]" custT="1"/>
      <dgm:spPr/>
      <dgm:t>
        <a:bodyPr/>
        <a:lstStyle/>
        <a:p>
          <a:r>
            <a:rPr lang="ru-RU" sz="1600" dirty="0" smtClean="0">
              <a:latin typeface="Times New Roman" pitchFamily="18" charset="0"/>
              <a:cs typeface="Times New Roman" pitchFamily="18" charset="0"/>
            </a:rPr>
            <a:t>Для размещения ОКС, предусмотренных </a:t>
          </a:r>
          <a:r>
            <a:rPr lang="ru-RU" sz="1600" dirty="0" smtClean="0">
              <a:latin typeface="Times New Roman" pitchFamily="18" charset="0"/>
              <a:cs typeface="Times New Roman" pitchFamily="18" charset="0"/>
            </a:rPr>
            <a:t>статьей </a:t>
          </a:r>
          <a:r>
            <a:rPr lang="ru-RU" sz="1600" dirty="0" smtClean="0">
              <a:latin typeface="Times New Roman" pitchFamily="18" charset="0"/>
              <a:cs typeface="Times New Roman" pitchFamily="18" charset="0"/>
            </a:rPr>
            <a:t>49 Земельного кодекса, в том числе в целях изъятия ЗУ для государственных или муниципальных нужд</a:t>
          </a:r>
        </a:p>
        <a:p>
          <a:endParaRPr lang="ru-RU" sz="1600" dirty="0">
            <a:latin typeface="Times New Roman" pitchFamily="18" charset="0"/>
            <a:cs typeface="Times New Roman" pitchFamily="18" charset="0"/>
          </a:endParaRPr>
        </a:p>
      </dgm:t>
    </dgm:pt>
    <dgm:pt modelId="{FB4A72B1-4210-4E1A-A0D2-E46B81761A9C}" type="parTrans" cxnId="{F9175F90-8E97-400D-829B-714D52C7870E}">
      <dgm:prSet/>
      <dgm:spPr/>
      <dgm:t>
        <a:bodyPr/>
        <a:lstStyle/>
        <a:p>
          <a:endParaRPr lang="ru-RU" sz="1400">
            <a:latin typeface="Times New Roman" pitchFamily="18" charset="0"/>
            <a:cs typeface="Times New Roman" pitchFamily="18" charset="0"/>
          </a:endParaRPr>
        </a:p>
      </dgm:t>
    </dgm:pt>
    <dgm:pt modelId="{27237F0D-CCFB-47F2-8CA3-C4C40BC9B5D5}" type="sibTrans" cxnId="{F9175F90-8E97-400D-829B-714D52C7870E}">
      <dgm:prSet/>
      <dgm:spPr/>
      <dgm:t>
        <a:bodyPr/>
        <a:lstStyle/>
        <a:p>
          <a:endParaRPr lang="ru-RU" sz="1400">
            <a:latin typeface="Times New Roman" pitchFamily="18" charset="0"/>
            <a:cs typeface="Times New Roman" pitchFamily="18" charset="0"/>
          </a:endParaRPr>
        </a:p>
      </dgm:t>
    </dgm:pt>
    <dgm:pt modelId="{9A1822D7-DBA0-4FD9-9997-CBB763793825}">
      <dgm:prSet phldrT="[Текст]" phldr="1" custT="1"/>
      <dgm:spPr/>
      <dgm:t>
        <a:bodyPr/>
        <a:lstStyle/>
        <a:p>
          <a:endParaRPr lang="ru-RU" sz="1400" dirty="0">
            <a:latin typeface="Times New Roman" pitchFamily="18" charset="0"/>
            <a:cs typeface="Times New Roman" pitchFamily="18" charset="0"/>
          </a:endParaRPr>
        </a:p>
      </dgm:t>
    </dgm:pt>
    <dgm:pt modelId="{1B2F0266-814D-4D5F-B81E-9C405EA2775F}" type="parTrans" cxnId="{25791B06-C301-4850-8D49-5FC07091A77B}">
      <dgm:prSet/>
      <dgm:spPr/>
      <dgm:t>
        <a:bodyPr/>
        <a:lstStyle/>
        <a:p>
          <a:endParaRPr lang="ru-RU" sz="1400">
            <a:latin typeface="Times New Roman" pitchFamily="18" charset="0"/>
            <a:cs typeface="Times New Roman" pitchFamily="18" charset="0"/>
          </a:endParaRPr>
        </a:p>
      </dgm:t>
    </dgm:pt>
    <dgm:pt modelId="{B58AF3A7-FCF3-40F7-8F68-F1071290F47D}" type="sibTrans" cxnId="{25791B06-C301-4850-8D49-5FC07091A77B}">
      <dgm:prSet/>
      <dgm:spPr/>
      <dgm:t>
        <a:bodyPr/>
        <a:lstStyle/>
        <a:p>
          <a:endParaRPr lang="ru-RU" sz="1400">
            <a:latin typeface="Times New Roman" pitchFamily="18" charset="0"/>
            <a:cs typeface="Times New Roman" pitchFamily="18" charset="0"/>
          </a:endParaRPr>
        </a:p>
      </dgm:t>
    </dgm:pt>
    <dgm:pt modelId="{9EA54B5B-0F04-4733-8CB7-C56E171CDEAF}">
      <dgm:prSet custT="1">
        <dgm:style>
          <a:lnRef idx="1">
            <a:schemeClr val="accent1"/>
          </a:lnRef>
          <a:fillRef idx="2">
            <a:schemeClr val="accent1"/>
          </a:fillRef>
          <a:effectRef idx="1">
            <a:schemeClr val="accent1"/>
          </a:effectRef>
          <a:fontRef idx="minor">
            <a:schemeClr val="dk1"/>
          </a:fontRef>
        </dgm:style>
      </dgm:prSet>
      <dgm:spPr/>
      <dgm:t>
        <a:bodyPr anchor="t"/>
        <a:lstStyle/>
        <a:p>
          <a:r>
            <a:rPr lang="ru-RU" sz="1600" dirty="0" smtClean="0">
              <a:latin typeface="Times New Roman" pitchFamily="18" charset="0"/>
              <a:cs typeface="Times New Roman" pitchFamily="18" charset="0"/>
            </a:rPr>
            <a:t>Для ведения ЛПХ, огородничества, садоводства, дачного хозяйства, ИЖС, при условии, увеличения площади ЗУ, находящихся в собственности граждан, не более чем до установленных максимальных размеров</a:t>
          </a:r>
          <a:endParaRPr lang="ru-RU" sz="1600" dirty="0">
            <a:latin typeface="Times New Roman" pitchFamily="18" charset="0"/>
            <a:cs typeface="Times New Roman" pitchFamily="18" charset="0"/>
          </a:endParaRPr>
        </a:p>
      </dgm:t>
    </dgm:pt>
    <dgm:pt modelId="{E90AD52F-ABFD-460E-801B-E52F2ADD3987}" type="parTrans" cxnId="{487AE44A-1D11-453F-9FF1-13A2AC41346E}">
      <dgm:prSet/>
      <dgm:spPr/>
      <dgm:t>
        <a:bodyPr/>
        <a:lstStyle/>
        <a:p>
          <a:endParaRPr lang="ru-RU"/>
        </a:p>
      </dgm:t>
    </dgm:pt>
    <dgm:pt modelId="{A50F122C-C4FE-4959-A3AC-41F9520D3CF5}" type="sibTrans" cxnId="{487AE44A-1D11-453F-9FF1-13A2AC41346E}">
      <dgm:prSet/>
      <dgm:spPr/>
      <dgm:t>
        <a:bodyPr/>
        <a:lstStyle/>
        <a:p>
          <a:endParaRPr lang="ru-RU"/>
        </a:p>
      </dgm:t>
    </dgm:pt>
    <dgm:pt modelId="{35E8D282-2523-4D89-99E7-643FF2BAFCC8}">
      <dgm:prSet custT="1"/>
      <dgm:spPr/>
      <dgm:t>
        <a:bodyPr/>
        <a:lstStyle/>
        <a:p>
          <a:endParaRPr lang="ru-RU" sz="1400" dirty="0">
            <a:latin typeface="Times New Roman" pitchFamily="18" charset="0"/>
            <a:cs typeface="Times New Roman" pitchFamily="18" charset="0"/>
          </a:endParaRPr>
        </a:p>
      </dgm:t>
    </dgm:pt>
    <dgm:pt modelId="{86D833E4-C52C-41ED-A8AB-9F94A32F1D7B}" type="parTrans" cxnId="{A9A5EC1D-F06A-4F2B-88C2-B2B8B5CA4E76}">
      <dgm:prSet/>
      <dgm:spPr/>
      <dgm:t>
        <a:bodyPr/>
        <a:lstStyle/>
        <a:p>
          <a:endParaRPr lang="ru-RU"/>
        </a:p>
      </dgm:t>
    </dgm:pt>
    <dgm:pt modelId="{8367BF25-D790-462F-84F7-0F2EC2BFE96B}" type="sibTrans" cxnId="{A9A5EC1D-F06A-4F2B-88C2-B2B8B5CA4E76}">
      <dgm:prSet/>
      <dgm:spPr/>
      <dgm:t>
        <a:bodyPr/>
        <a:lstStyle/>
        <a:p>
          <a:endParaRPr lang="ru-RU"/>
        </a:p>
      </dgm:t>
    </dgm:pt>
    <dgm:pt modelId="{681E9599-2F6C-42A8-A245-ECF588C7258B}" type="pres">
      <dgm:prSet presAssocID="{F8220B1C-2082-4F04-83BB-561A329B9D73}" presName="diagram" presStyleCnt="0">
        <dgm:presLayoutVars>
          <dgm:chMax val="1"/>
          <dgm:dir/>
          <dgm:animLvl val="ctr"/>
          <dgm:resizeHandles val="exact"/>
        </dgm:presLayoutVars>
      </dgm:prSet>
      <dgm:spPr/>
      <dgm:t>
        <a:bodyPr/>
        <a:lstStyle/>
        <a:p>
          <a:endParaRPr lang="ru-RU"/>
        </a:p>
      </dgm:t>
    </dgm:pt>
    <dgm:pt modelId="{BEAFC61A-1A03-4047-9172-CF8B93F77F9B}" type="pres">
      <dgm:prSet presAssocID="{F8220B1C-2082-4F04-83BB-561A329B9D73}" presName="matrix" presStyleCnt="0"/>
      <dgm:spPr/>
    </dgm:pt>
    <dgm:pt modelId="{52067C13-7FF5-4335-9245-466C36A41220}" type="pres">
      <dgm:prSet presAssocID="{F8220B1C-2082-4F04-83BB-561A329B9D73}" presName="tile1" presStyleLbl="node1" presStyleIdx="0" presStyleCnt="4"/>
      <dgm:spPr/>
      <dgm:t>
        <a:bodyPr/>
        <a:lstStyle/>
        <a:p>
          <a:endParaRPr lang="ru-RU"/>
        </a:p>
      </dgm:t>
    </dgm:pt>
    <dgm:pt modelId="{03FDAB2D-9E6C-4249-8CC1-79C531D6D12C}" type="pres">
      <dgm:prSet presAssocID="{F8220B1C-2082-4F04-83BB-561A329B9D73}" presName="tile1text" presStyleLbl="node1" presStyleIdx="0" presStyleCnt="4">
        <dgm:presLayoutVars>
          <dgm:chMax val="0"/>
          <dgm:chPref val="0"/>
          <dgm:bulletEnabled val="1"/>
        </dgm:presLayoutVars>
      </dgm:prSet>
      <dgm:spPr/>
      <dgm:t>
        <a:bodyPr/>
        <a:lstStyle/>
        <a:p>
          <a:endParaRPr lang="ru-RU"/>
        </a:p>
      </dgm:t>
    </dgm:pt>
    <dgm:pt modelId="{28BFF018-AFA3-4F04-9D25-3DD9CE2AC61B}" type="pres">
      <dgm:prSet presAssocID="{F8220B1C-2082-4F04-83BB-561A329B9D73}" presName="tile2" presStyleLbl="node1" presStyleIdx="1" presStyleCnt="4"/>
      <dgm:spPr/>
      <dgm:t>
        <a:bodyPr/>
        <a:lstStyle/>
        <a:p>
          <a:endParaRPr lang="ru-RU"/>
        </a:p>
      </dgm:t>
    </dgm:pt>
    <dgm:pt modelId="{D32F16A6-2DAE-41D1-B585-19872CD0B7F8}" type="pres">
      <dgm:prSet presAssocID="{F8220B1C-2082-4F04-83BB-561A329B9D73}" presName="tile2text" presStyleLbl="node1" presStyleIdx="1" presStyleCnt="4">
        <dgm:presLayoutVars>
          <dgm:chMax val="0"/>
          <dgm:chPref val="0"/>
          <dgm:bulletEnabled val="1"/>
        </dgm:presLayoutVars>
      </dgm:prSet>
      <dgm:spPr/>
      <dgm:t>
        <a:bodyPr/>
        <a:lstStyle/>
        <a:p>
          <a:endParaRPr lang="ru-RU"/>
        </a:p>
      </dgm:t>
    </dgm:pt>
    <dgm:pt modelId="{8352DEDF-9D89-4779-8657-4AF05BEEEB39}" type="pres">
      <dgm:prSet presAssocID="{F8220B1C-2082-4F04-83BB-561A329B9D73}" presName="tile3" presStyleLbl="node1" presStyleIdx="2" presStyleCnt="4"/>
      <dgm:spPr/>
      <dgm:t>
        <a:bodyPr/>
        <a:lstStyle/>
        <a:p>
          <a:endParaRPr lang="ru-RU"/>
        </a:p>
      </dgm:t>
    </dgm:pt>
    <dgm:pt modelId="{ED4A6AB6-0C7B-4DD9-BE0D-382402E0062F}" type="pres">
      <dgm:prSet presAssocID="{F8220B1C-2082-4F04-83BB-561A329B9D73}" presName="tile3text" presStyleLbl="node1" presStyleIdx="2" presStyleCnt="4">
        <dgm:presLayoutVars>
          <dgm:chMax val="0"/>
          <dgm:chPref val="0"/>
          <dgm:bulletEnabled val="1"/>
        </dgm:presLayoutVars>
      </dgm:prSet>
      <dgm:spPr/>
      <dgm:t>
        <a:bodyPr/>
        <a:lstStyle/>
        <a:p>
          <a:endParaRPr lang="ru-RU"/>
        </a:p>
      </dgm:t>
    </dgm:pt>
    <dgm:pt modelId="{0FBA9427-E04B-4A6C-823F-E61B52151546}" type="pres">
      <dgm:prSet presAssocID="{F8220B1C-2082-4F04-83BB-561A329B9D73}" presName="tile4" presStyleLbl="node1" presStyleIdx="3" presStyleCnt="4"/>
      <dgm:spPr/>
      <dgm:t>
        <a:bodyPr/>
        <a:lstStyle/>
        <a:p>
          <a:endParaRPr lang="ru-RU"/>
        </a:p>
      </dgm:t>
    </dgm:pt>
    <dgm:pt modelId="{23596F4A-CA6B-43B6-9B4A-3AC2E34D6B94}" type="pres">
      <dgm:prSet presAssocID="{F8220B1C-2082-4F04-83BB-561A329B9D73}" presName="tile4text" presStyleLbl="node1" presStyleIdx="3" presStyleCnt="4">
        <dgm:presLayoutVars>
          <dgm:chMax val="0"/>
          <dgm:chPref val="0"/>
          <dgm:bulletEnabled val="1"/>
        </dgm:presLayoutVars>
      </dgm:prSet>
      <dgm:spPr/>
      <dgm:t>
        <a:bodyPr/>
        <a:lstStyle/>
        <a:p>
          <a:endParaRPr lang="ru-RU"/>
        </a:p>
      </dgm:t>
    </dgm:pt>
    <dgm:pt modelId="{40A73387-40CD-48D8-915E-BCDDADD74EF6}" type="pres">
      <dgm:prSet presAssocID="{F8220B1C-2082-4F04-83BB-561A329B9D73}" presName="centerTile" presStyleLbl="fgShp" presStyleIdx="0" presStyleCnt="1" custScaleY="76742">
        <dgm:presLayoutVars>
          <dgm:chMax val="0"/>
          <dgm:chPref val="0"/>
        </dgm:presLayoutVars>
      </dgm:prSet>
      <dgm:spPr/>
      <dgm:t>
        <a:bodyPr/>
        <a:lstStyle/>
        <a:p>
          <a:endParaRPr lang="ru-RU"/>
        </a:p>
      </dgm:t>
    </dgm:pt>
  </dgm:ptLst>
  <dgm:cxnLst>
    <dgm:cxn modelId="{8C3F90BD-AE27-448C-87AB-16F62F3E3D64}" srcId="{02C57E08-6A67-4E93-83A7-EE0CFA79B2F1}" destId="{FEA951BA-A351-4A5C-95C8-B218D19DB57B}" srcOrd="1" destOrd="0" parTransId="{1B48FBA2-8748-4544-8213-F6584A590172}" sibTransId="{49F2AA10-DAA5-4586-B447-D2F35DEE8D2B}"/>
    <dgm:cxn modelId="{487AE44A-1D11-453F-9FF1-13A2AC41346E}" srcId="{02C57E08-6A67-4E93-83A7-EE0CFA79B2F1}" destId="{9EA54B5B-0F04-4733-8CB7-C56E171CDEAF}" srcOrd="3" destOrd="0" parTransId="{E90AD52F-ABFD-460E-801B-E52F2ADD3987}" sibTransId="{A50F122C-C4FE-4959-A3AC-41F9520D3CF5}"/>
    <dgm:cxn modelId="{25791B06-C301-4850-8D49-5FC07091A77B}" srcId="{02C57E08-6A67-4E93-83A7-EE0CFA79B2F1}" destId="{9A1822D7-DBA0-4FD9-9997-CBB763793825}" srcOrd="5" destOrd="0" parTransId="{1B2F0266-814D-4D5F-B81E-9C405EA2775F}" sibTransId="{B58AF3A7-FCF3-40F7-8F68-F1071290F47D}"/>
    <dgm:cxn modelId="{0C9658D9-24D3-4901-8AC0-3CBC0740A4BF}" type="presOf" srcId="{FEA951BA-A351-4A5C-95C8-B218D19DB57B}" destId="{28BFF018-AFA3-4F04-9D25-3DD9CE2AC61B}" srcOrd="0" destOrd="0" presId="urn:microsoft.com/office/officeart/2005/8/layout/matrix1"/>
    <dgm:cxn modelId="{A220EDFF-B142-42C4-A97B-ED70779F942E}" type="presOf" srcId="{9EA54B5B-0F04-4733-8CB7-C56E171CDEAF}" destId="{0FBA9427-E04B-4A6C-823F-E61B52151546}" srcOrd="0" destOrd="0" presId="urn:microsoft.com/office/officeart/2005/8/layout/matrix1"/>
    <dgm:cxn modelId="{BE121413-7F17-4E17-B2FD-D75E05AEADAF}" type="presOf" srcId="{F8220B1C-2082-4F04-83BB-561A329B9D73}" destId="{681E9599-2F6C-42A8-A245-ECF588C7258B}" srcOrd="0" destOrd="0" presId="urn:microsoft.com/office/officeart/2005/8/layout/matrix1"/>
    <dgm:cxn modelId="{08106023-0A52-42F5-A7A8-A02B04F58743}" type="presOf" srcId="{FEA951BA-A351-4A5C-95C8-B218D19DB57B}" destId="{D32F16A6-2DAE-41D1-B585-19872CD0B7F8}" srcOrd="1" destOrd="0" presId="urn:microsoft.com/office/officeart/2005/8/layout/matrix1"/>
    <dgm:cxn modelId="{BB2749E5-226A-4164-B06F-46335F5D5C39}" type="presOf" srcId="{D0621DA4-6CE9-4478-B633-ADAA816EAA91}" destId="{8352DEDF-9D89-4779-8657-4AF05BEEEB39}" srcOrd="0" destOrd="0" presId="urn:microsoft.com/office/officeart/2005/8/layout/matrix1"/>
    <dgm:cxn modelId="{CD0AAC5C-1403-4CE8-B042-319BB30DBE70}" srcId="{F8220B1C-2082-4F04-83BB-561A329B9D73}" destId="{02C57E08-6A67-4E93-83A7-EE0CFA79B2F1}" srcOrd="0" destOrd="0" parTransId="{F0642EE8-79F2-4714-9165-10D3A055A6B4}" sibTransId="{A3C07790-627E-4DFA-9549-C900138E1FB5}"/>
    <dgm:cxn modelId="{4A45F6DE-11C3-4200-A214-FC93680FB2E8}" type="presOf" srcId="{0AB6AF4C-6E86-4A86-B52E-591082B1DF25}" destId="{03FDAB2D-9E6C-4249-8CC1-79C531D6D12C}" srcOrd="1" destOrd="0" presId="urn:microsoft.com/office/officeart/2005/8/layout/matrix1"/>
    <dgm:cxn modelId="{ADB7743B-E964-48AD-B736-C20DF93537C8}" type="presOf" srcId="{D0621DA4-6CE9-4478-B633-ADAA816EAA91}" destId="{ED4A6AB6-0C7B-4DD9-BE0D-382402E0062F}" srcOrd="1" destOrd="0" presId="urn:microsoft.com/office/officeart/2005/8/layout/matrix1"/>
    <dgm:cxn modelId="{76F991F1-8429-4292-A971-2F7A42A1124D}" type="presOf" srcId="{02C57E08-6A67-4E93-83A7-EE0CFA79B2F1}" destId="{40A73387-40CD-48D8-915E-BCDDADD74EF6}" srcOrd="0" destOrd="0" presId="urn:microsoft.com/office/officeart/2005/8/layout/matrix1"/>
    <dgm:cxn modelId="{A9A5EC1D-F06A-4F2B-88C2-B2B8B5CA4E76}" srcId="{02C57E08-6A67-4E93-83A7-EE0CFA79B2F1}" destId="{35E8D282-2523-4D89-99E7-643FF2BAFCC8}" srcOrd="4" destOrd="0" parTransId="{86D833E4-C52C-41ED-A8AB-9F94A32F1D7B}" sibTransId="{8367BF25-D790-462F-84F7-0F2EC2BFE96B}"/>
    <dgm:cxn modelId="{CB0650B1-5332-409E-AE37-7FAAE95813A4}" srcId="{02C57E08-6A67-4E93-83A7-EE0CFA79B2F1}" destId="{0AB6AF4C-6E86-4A86-B52E-591082B1DF25}" srcOrd="0" destOrd="0" parTransId="{9C2AF052-F15C-4CC6-A560-E38157B763F8}" sibTransId="{E84BF1BD-276E-4841-B327-260474B61C46}"/>
    <dgm:cxn modelId="{35B4A2B9-34F1-49A5-A731-DF7F480425AC}" type="presOf" srcId="{9EA54B5B-0F04-4733-8CB7-C56E171CDEAF}" destId="{23596F4A-CA6B-43B6-9B4A-3AC2E34D6B94}" srcOrd="1" destOrd="0" presId="urn:microsoft.com/office/officeart/2005/8/layout/matrix1"/>
    <dgm:cxn modelId="{B4F2F6DA-94AF-4DE9-A0C5-1C45A10EB20C}" type="presOf" srcId="{0AB6AF4C-6E86-4A86-B52E-591082B1DF25}" destId="{52067C13-7FF5-4335-9245-466C36A41220}" srcOrd="0" destOrd="0" presId="urn:microsoft.com/office/officeart/2005/8/layout/matrix1"/>
    <dgm:cxn modelId="{F9175F90-8E97-400D-829B-714D52C7870E}" srcId="{02C57E08-6A67-4E93-83A7-EE0CFA79B2F1}" destId="{D0621DA4-6CE9-4478-B633-ADAA816EAA91}" srcOrd="2" destOrd="0" parTransId="{FB4A72B1-4210-4E1A-A0D2-E46B81761A9C}" sibTransId="{27237F0D-CCFB-47F2-8CA3-C4C40BC9B5D5}"/>
    <dgm:cxn modelId="{69DD9736-A5A9-4306-8DE6-D256FD423A7D}" type="presParOf" srcId="{681E9599-2F6C-42A8-A245-ECF588C7258B}" destId="{BEAFC61A-1A03-4047-9172-CF8B93F77F9B}" srcOrd="0" destOrd="0" presId="urn:microsoft.com/office/officeart/2005/8/layout/matrix1"/>
    <dgm:cxn modelId="{36A39874-8A3A-46A5-A3D0-6F3AC2B1CA6B}" type="presParOf" srcId="{BEAFC61A-1A03-4047-9172-CF8B93F77F9B}" destId="{52067C13-7FF5-4335-9245-466C36A41220}" srcOrd="0" destOrd="0" presId="urn:microsoft.com/office/officeart/2005/8/layout/matrix1"/>
    <dgm:cxn modelId="{7DE4AC1A-49C6-41F9-85B0-275CE28A30AB}" type="presParOf" srcId="{BEAFC61A-1A03-4047-9172-CF8B93F77F9B}" destId="{03FDAB2D-9E6C-4249-8CC1-79C531D6D12C}" srcOrd="1" destOrd="0" presId="urn:microsoft.com/office/officeart/2005/8/layout/matrix1"/>
    <dgm:cxn modelId="{2E7EE0AF-7396-4F48-B98F-DC359932291F}" type="presParOf" srcId="{BEAFC61A-1A03-4047-9172-CF8B93F77F9B}" destId="{28BFF018-AFA3-4F04-9D25-3DD9CE2AC61B}" srcOrd="2" destOrd="0" presId="urn:microsoft.com/office/officeart/2005/8/layout/matrix1"/>
    <dgm:cxn modelId="{0F7860CF-7464-42CC-849C-EF182B7BD838}" type="presParOf" srcId="{BEAFC61A-1A03-4047-9172-CF8B93F77F9B}" destId="{D32F16A6-2DAE-41D1-B585-19872CD0B7F8}" srcOrd="3" destOrd="0" presId="urn:microsoft.com/office/officeart/2005/8/layout/matrix1"/>
    <dgm:cxn modelId="{E6A44710-0D85-4743-BE74-6E46E7E0ECBB}" type="presParOf" srcId="{BEAFC61A-1A03-4047-9172-CF8B93F77F9B}" destId="{8352DEDF-9D89-4779-8657-4AF05BEEEB39}" srcOrd="4" destOrd="0" presId="urn:microsoft.com/office/officeart/2005/8/layout/matrix1"/>
    <dgm:cxn modelId="{9993E8DE-8EAC-4ECE-98B1-346D9C89AB4A}" type="presParOf" srcId="{BEAFC61A-1A03-4047-9172-CF8B93F77F9B}" destId="{ED4A6AB6-0C7B-4DD9-BE0D-382402E0062F}" srcOrd="5" destOrd="0" presId="urn:microsoft.com/office/officeart/2005/8/layout/matrix1"/>
    <dgm:cxn modelId="{6AD386B0-192E-48D2-A17A-CC527CBB03C4}" type="presParOf" srcId="{BEAFC61A-1A03-4047-9172-CF8B93F77F9B}" destId="{0FBA9427-E04B-4A6C-823F-E61B52151546}" srcOrd="6" destOrd="0" presId="urn:microsoft.com/office/officeart/2005/8/layout/matrix1"/>
    <dgm:cxn modelId="{5DB3FD38-7F29-4258-8C48-EBFD9C24D1D1}" type="presParOf" srcId="{BEAFC61A-1A03-4047-9172-CF8B93F77F9B}" destId="{23596F4A-CA6B-43B6-9B4A-3AC2E34D6B94}" srcOrd="7" destOrd="0" presId="urn:microsoft.com/office/officeart/2005/8/layout/matrix1"/>
    <dgm:cxn modelId="{7462118F-5D37-4CB1-90A0-DC32EB7BC94D}" type="presParOf" srcId="{681E9599-2F6C-42A8-A245-ECF588C7258B}" destId="{40A73387-40CD-48D8-915E-BCDDADD74EF6}" srcOrd="1" destOrd="0" presId="urn:microsoft.com/office/officeart/2005/8/layout/matrix1"/>
  </dgm:cxnLst>
  <dgm:bg/>
  <dgm:whole/>
</dgm:dataModel>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D875E8-E004-4E05-A0C0-7EEDD0FF741D}" type="datetimeFigureOut">
              <a:rPr lang="ru-RU" smtClean="0"/>
              <a:pPr/>
              <a:t>10.11.2015</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8B9202-A10A-462A-B7E7-F7EEC2ED80A1}" type="slidenum">
              <a:rPr lang="ru-RU" smtClean="0"/>
              <a:pPr/>
              <a:t>‹#›</a:t>
            </a:fld>
            <a:endParaRPr lang="ru-R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F8B9202-A10A-462A-B7E7-F7EEC2ED80A1}" type="slidenum">
              <a:rPr lang="ru-RU" smtClean="0"/>
              <a:pPr/>
              <a:t>1</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10.11.2015</a:t>
            </a:fld>
            <a:endParaRPr lang="ru-RU" dirty="0"/>
          </a:p>
        </p:txBody>
      </p:sp>
      <p:sp>
        <p:nvSpPr>
          <p:cNvPr id="20" name="Нижний колонтитул 19"/>
          <p:cNvSpPr>
            <a:spLocks noGrp="1"/>
          </p:cNvSpPr>
          <p:nvPr>
            <p:ph type="ftr" sz="quarter" idx="11"/>
          </p:nvPr>
        </p:nvSpPr>
        <p:spPr/>
        <p:txBody>
          <a:bodyPr/>
          <a:lstStyle>
            <a:extLst/>
          </a:lstStyle>
          <a:p>
            <a:endParaRPr lang="ru-RU" dirty="0"/>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dirty="0"/>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10.11.2015</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10.11.2015</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10.11.2015</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10.11.2015</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10.11.2015</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10.11.2015</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10.11.2015</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Дата 1"/>
          <p:cNvSpPr>
            <a:spLocks noGrp="1"/>
          </p:cNvSpPr>
          <p:nvPr>
            <p:ph type="dt" sz="half" idx="10"/>
          </p:nvPr>
        </p:nvSpPr>
        <p:spPr/>
        <p:txBody>
          <a:bodyPr/>
          <a:lstStyle>
            <a:extLst/>
          </a:lstStyle>
          <a:p>
            <a:fld id="{5B106E36-FD25-4E2D-B0AA-010F637433A0}" type="datetimeFigureOut">
              <a:rPr lang="ru-RU" smtClean="0"/>
              <a:pPr/>
              <a:t>10.11.2015</a:t>
            </a:fld>
            <a:endParaRPr lang="ru-RU" dirty="0"/>
          </a:p>
        </p:txBody>
      </p:sp>
      <p:sp>
        <p:nvSpPr>
          <p:cNvPr id="3" name="Нижний колонтитул 2"/>
          <p:cNvSpPr>
            <a:spLocks noGrp="1"/>
          </p:cNvSpPr>
          <p:nvPr>
            <p:ph type="ftr" sz="quarter" idx="11"/>
          </p:nvPr>
        </p:nvSpPr>
        <p:spPr/>
        <p:txBody>
          <a:bodyPr/>
          <a:lstStyle>
            <a:extLst/>
          </a:lstStyle>
          <a:p>
            <a:endParaRPr lang="ru-RU" dirty="0"/>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dirty="0"/>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10.11.2015</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10.11.2015</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dirty="0"/>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dirty="0"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10.11.2015</a:t>
            </a:fld>
            <a:endParaRPr lang="ru-RU" dirty="0"/>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dirty="0"/>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dirty="0"/>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hyperlink" Target="consultantplus://offline/ref=BE8C5268359FC7F1541AA339B9EBF55EB258884FB4ECFBA05935281D011D8ECA4242C631951AQ8NCL" TargetMode="External"/><Relationship Id="rId2" Type="http://schemas.openxmlformats.org/officeDocument/2006/relationships/hyperlink" Target="consultantplus://offline/ref=BE8C5268359FC7F1541AA339B9EBF55EB258884FB4ECFBA05935281D011D8ECA4242C63992Q1N5L"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consultantplus://offline/ref=E9D123661D87AB63077995F26C1807E900AB0A8EE2E1E875F2BFD4A149q2O8L" TargetMode="External"/><Relationship Id="rId2" Type="http://schemas.openxmlformats.org/officeDocument/2006/relationships/hyperlink" Target="consultantplus://offline/ref=E9D123661D87AB63077995F26C1807E900AA0E8BE6E6E875F2BFD4A149282C5191EDA3C1E3q4OCL" TargetMode="External"/><Relationship Id="rId1" Type="http://schemas.openxmlformats.org/officeDocument/2006/relationships/slideLayout" Target="../slideLayouts/slideLayout7.xml"/><Relationship Id="rId4" Type="http://schemas.openxmlformats.org/officeDocument/2006/relationships/hyperlink" Target="consultantplus://offline/ref=E9D123661D87AB63077995F26C1807E900AA0E8BE6E6E875F2BFD4A149282C5191EDA3CBEDq4O5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3.xml"/><Relationship Id="rId13" Type="http://schemas.openxmlformats.org/officeDocument/2006/relationships/diagramColors" Target="../diagrams/colors4.xml"/><Relationship Id="rId3" Type="http://schemas.openxmlformats.org/officeDocument/2006/relationships/diagramLayout" Target="../diagrams/layout2.xml"/><Relationship Id="rId7" Type="http://schemas.openxmlformats.org/officeDocument/2006/relationships/diagramLayout" Target="../diagrams/layout3.xml"/><Relationship Id="rId12" Type="http://schemas.openxmlformats.org/officeDocument/2006/relationships/diagramQuickStyle" Target="../diagrams/quickStyle4.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openxmlformats.org/officeDocument/2006/relationships/diagramData" Target="../diagrams/data3.xml"/><Relationship Id="rId11" Type="http://schemas.openxmlformats.org/officeDocument/2006/relationships/diagramLayout" Target="../diagrams/layout4.xml"/><Relationship Id="rId5" Type="http://schemas.openxmlformats.org/officeDocument/2006/relationships/diagramColors" Target="../diagrams/colors2.xml"/><Relationship Id="rId10" Type="http://schemas.openxmlformats.org/officeDocument/2006/relationships/diagramData" Target="../diagrams/data4.xml"/><Relationship Id="rId4" Type="http://schemas.openxmlformats.org/officeDocument/2006/relationships/diagramQuickStyle" Target="../diagrams/quickStyle2.xml"/><Relationship Id="rId9" Type="http://schemas.openxmlformats.org/officeDocument/2006/relationships/diagramColors" Target="../diagrams/colors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consultantplus://offline/ref=35D6BB7AD7CF50A361AC1F7DC65F126CA36FCFEB927167CC8B22320930E857EE7C07ED1B60Y8pEC" TargetMode="External"/><Relationship Id="rId2" Type="http://schemas.openxmlformats.org/officeDocument/2006/relationships/hyperlink" Target="consultantplus://offline/ref=35D6BB7AD7CF50A361AC1F7DC65F126CA36FCFEB927167CC8B22320930E857EE7C07ED1960Y8pBC"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728" y="857232"/>
            <a:ext cx="7406640" cy="1615060"/>
          </a:xfrm>
        </p:spPr>
        <p:txBody>
          <a:bodyPr anchor="t">
            <a:noAutofit/>
          </a:bodyPr>
          <a:lstStyle/>
          <a:p>
            <a:pPr algn="ctr"/>
            <a:r>
              <a:rPr lang="ru-RU" sz="2000" dirty="0" smtClean="0">
                <a:latin typeface="Arial Black" pitchFamily="34" charset="0"/>
                <a:cs typeface="Tahoma" pitchFamily="34" charset="0"/>
              </a:rPr>
              <a:t>Образование </a:t>
            </a:r>
            <a:r>
              <a:rPr lang="ru-RU" sz="2000" dirty="0" smtClean="0">
                <a:latin typeface="Arial Black" pitchFamily="34" charset="0"/>
                <a:cs typeface="Tahoma" pitchFamily="34" charset="0"/>
              </a:rPr>
              <a:t>земельных участков.</a:t>
            </a:r>
            <a:br>
              <a:rPr lang="ru-RU" sz="2000" dirty="0" smtClean="0">
                <a:latin typeface="Arial Black" pitchFamily="34" charset="0"/>
                <a:cs typeface="Tahoma" pitchFamily="34" charset="0"/>
              </a:rPr>
            </a:br>
            <a:r>
              <a:rPr lang="ru-RU" sz="2000" dirty="0" smtClean="0">
                <a:latin typeface="Arial Black" pitchFamily="34" charset="0"/>
                <a:cs typeface="Tahoma" pitchFamily="34" charset="0"/>
              </a:rPr>
              <a:t>Образование земельных участков путем </a:t>
            </a:r>
            <a:r>
              <a:rPr lang="ru-RU" sz="2000" dirty="0" smtClean="0">
                <a:latin typeface="Arial Black" pitchFamily="34" charset="0"/>
                <a:cs typeface="Tahoma" pitchFamily="34" charset="0"/>
              </a:rPr>
              <a:t>перераспределения.</a:t>
            </a:r>
            <a:endParaRPr lang="ru-RU" sz="4000" dirty="0">
              <a:latin typeface="Arial Black" pitchFamily="34" charset="0"/>
              <a:cs typeface="Tahoma" pitchFamily="34" charset="0"/>
            </a:endParaRPr>
          </a:p>
        </p:txBody>
      </p:sp>
      <p:sp>
        <p:nvSpPr>
          <p:cNvPr id="3" name="Подзаголовок 2"/>
          <p:cNvSpPr>
            <a:spLocks noGrp="1"/>
          </p:cNvSpPr>
          <p:nvPr>
            <p:ph type="subTitle" idx="1"/>
          </p:nvPr>
        </p:nvSpPr>
        <p:spPr>
          <a:xfrm>
            <a:off x="1428728" y="5857892"/>
            <a:ext cx="7406640" cy="714380"/>
          </a:xfrm>
        </p:spPr>
        <p:txBody>
          <a:bodyPr>
            <a:normAutofit/>
          </a:bodyPr>
          <a:lstStyle/>
          <a:p>
            <a:pPr algn="ctr"/>
            <a:r>
              <a:rPr lang="ru-RU" sz="1400" b="1" dirty="0" smtClean="0">
                <a:latin typeface="+mj-lt"/>
              </a:rPr>
              <a:t>Филиал ФГБУ ФКП </a:t>
            </a:r>
            <a:r>
              <a:rPr lang="ru-RU" sz="1400" b="1" dirty="0" err="1" smtClean="0">
                <a:latin typeface="+mj-lt"/>
              </a:rPr>
              <a:t>Росреестра</a:t>
            </a:r>
            <a:r>
              <a:rPr lang="ru-RU" sz="1400" b="1" dirty="0" smtClean="0">
                <a:latin typeface="+mj-lt"/>
              </a:rPr>
              <a:t> по Республике Хакасия                                                                11.11.2015</a:t>
            </a:r>
            <a:endParaRPr lang="ru-RU" sz="1400" b="1" dirty="0" smtClean="0">
              <a:latin typeface="+mj-lt"/>
            </a:endParaRPr>
          </a:p>
        </p:txBody>
      </p:sp>
      <p:pic>
        <p:nvPicPr>
          <p:cNvPr id="16386" name="Picture 2" descr="Образование нового земельного участка в городе Екатеринбург - Справочник BLIZKO.ru"/>
          <p:cNvPicPr>
            <a:picLocks noChangeAspect="1" noChangeArrowheads="1"/>
          </p:cNvPicPr>
          <p:nvPr/>
        </p:nvPicPr>
        <p:blipFill>
          <a:blip r:embed="rId3"/>
          <a:srcRect/>
          <a:stretch>
            <a:fillRect/>
          </a:stretch>
        </p:blipFill>
        <p:spPr bwMode="auto">
          <a:xfrm>
            <a:off x="2643174" y="2500306"/>
            <a:ext cx="5214974" cy="300039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28860" y="285728"/>
            <a:ext cx="4572000" cy="523220"/>
          </a:xfrm>
          <a:prstGeom prst="rect">
            <a:avLst/>
          </a:prstGeom>
        </p:spPr>
        <p:txBody>
          <a:bodyPr>
            <a:spAutoFit/>
          </a:bodyPr>
          <a:lstStyle/>
          <a:p>
            <a:pPr algn="ctr"/>
            <a:r>
              <a:rPr lang="ru-RU" sz="2800" b="1" i="1" dirty="0" smtClean="0">
                <a:latin typeface="Times New Roman" pitchFamily="18" charset="0"/>
                <a:cs typeface="Times New Roman" pitchFamily="18" charset="0"/>
              </a:rPr>
              <a:t>Раздел земельных участков</a:t>
            </a:r>
          </a:p>
        </p:txBody>
      </p:sp>
      <p:graphicFrame>
        <p:nvGraphicFramePr>
          <p:cNvPr id="6" name="Схема 5"/>
          <p:cNvGraphicFramePr/>
          <p:nvPr/>
        </p:nvGraphicFramePr>
        <p:xfrm>
          <a:off x="1000100" y="928670"/>
          <a:ext cx="7929618" cy="5461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nvGraphicFramePr>
        <p:xfrm>
          <a:off x="1000100" y="928670"/>
          <a:ext cx="7929618" cy="5461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Прямоугольник 5"/>
          <p:cNvSpPr/>
          <p:nvPr/>
        </p:nvSpPr>
        <p:spPr>
          <a:xfrm>
            <a:off x="2428860" y="285728"/>
            <a:ext cx="5715040" cy="523220"/>
          </a:xfrm>
          <a:prstGeom prst="rect">
            <a:avLst/>
          </a:prstGeom>
        </p:spPr>
        <p:txBody>
          <a:bodyPr wrap="square">
            <a:spAutoFit/>
          </a:bodyPr>
          <a:lstStyle/>
          <a:p>
            <a:pPr algn="ctr"/>
            <a:r>
              <a:rPr lang="ru-RU" sz="2800" b="1" i="1" dirty="0" smtClean="0">
                <a:latin typeface="Times New Roman" pitchFamily="18" charset="0"/>
                <a:cs typeface="Times New Roman" pitchFamily="18" charset="0"/>
              </a:rPr>
              <a:t>Объединение земельных </a:t>
            </a:r>
            <a:r>
              <a:rPr lang="ru-RU" sz="2800" b="1" i="1" dirty="0" smtClean="0">
                <a:latin typeface="Times New Roman" pitchFamily="18" charset="0"/>
                <a:cs typeface="Times New Roman" pitchFamily="18" charset="0"/>
              </a:rPr>
              <a:t>участков</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85852" y="214290"/>
            <a:ext cx="7429552" cy="923330"/>
          </a:xfrm>
          <a:prstGeom prst="rect">
            <a:avLst/>
          </a:prstGeom>
          <a:scene3d>
            <a:camera prst="perspectiveRight"/>
            <a:lightRig rig="threePt" dir="t"/>
          </a:scene3d>
        </p:spPr>
        <p:txBody>
          <a:bodyPr wrap="square">
            <a:spAutoFit/>
          </a:bodyPr>
          <a:lstStyle/>
          <a:p>
            <a:r>
              <a:rPr lang="ru-RU" b="1" i="1" dirty="0" smtClean="0">
                <a:solidFill>
                  <a:schemeClr val="accent1"/>
                </a:solidFill>
                <a:latin typeface="Century" pitchFamily="18" charset="0"/>
                <a:cs typeface="Times New Roman" pitchFamily="18" charset="0"/>
              </a:rPr>
              <a:t>Перераспределение земель и (или) земельных участков, находящихся в государственной или муниципальной собственности</a:t>
            </a:r>
          </a:p>
        </p:txBody>
      </p:sp>
      <p:sp>
        <p:nvSpPr>
          <p:cNvPr id="3" name="Прямоугольник 2"/>
          <p:cNvSpPr/>
          <p:nvPr/>
        </p:nvSpPr>
        <p:spPr>
          <a:xfrm>
            <a:off x="1285852" y="3000372"/>
            <a:ext cx="2000264" cy="342902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v"/>
            </a:pPr>
            <a:r>
              <a:rPr lang="ru-RU" sz="1600" dirty="0" smtClean="0">
                <a:solidFill>
                  <a:schemeClr val="tx1"/>
                </a:solidFill>
                <a:latin typeface="Times New Roman" pitchFamily="18" charset="0"/>
                <a:cs typeface="Times New Roman" pitchFamily="18" charset="0"/>
              </a:rPr>
              <a:t> не предоставлены</a:t>
            </a:r>
          </a:p>
          <a:p>
            <a:pPr algn="ctr"/>
            <a:r>
              <a:rPr lang="ru-RU" sz="1600" dirty="0" smtClean="0">
                <a:solidFill>
                  <a:schemeClr val="tx1"/>
                </a:solidFill>
                <a:latin typeface="Times New Roman" pitchFamily="18" charset="0"/>
                <a:cs typeface="Times New Roman" pitchFamily="18" charset="0"/>
              </a:rPr>
              <a:t>гражданам</a:t>
            </a:r>
          </a:p>
          <a:p>
            <a:pPr algn="ctr"/>
            <a:r>
              <a:rPr lang="ru-RU" sz="1600" dirty="0" smtClean="0">
                <a:solidFill>
                  <a:schemeClr val="tx1"/>
                </a:solidFill>
                <a:latin typeface="Times New Roman" pitchFamily="18" charset="0"/>
                <a:cs typeface="Times New Roman" pitchFamily="18" charset="0"/>
              </a:rPr>
              <a:t>юридическим лицам</a:t>
            </a:r>
          </a:p>
          <a:p>
            <a:pPr algn="ctr"/>
            <a:r>
              <a:rPr lang="ru-RU" sz="1600" dirty="0" smtClean="0">
                <a:solidFill>
                  <a:schemeClr val="tx1"/>
                </a:solidFill>
                <a:latin typeface="Times New Roman" pitchFamily="18" charset="0"/>
                <a:cs typeface="Times New Roman" pitchFamily="18" charset="0"/>
              </a:rPr>
              <a:t>ОГВ</a:t>
            </a:r>
          </a:p>
          <a:p>
            <a:pPr algn="ctr"/>
            <a:r>
              <a:rPr lang="ru-RU" sz="1600" dirty="0" smtClean="0">
                <a:solidFill>
                  <a:schemeClr val="tx1"/>
                </a:solidFill>
                <a:latin typeface="Times New Roman" pitchFamily="18" charset="0"/>
                <a:cs typeface="Times New Roman" pitchFamily="18" charset="0"/>
              </a:rPr>
              <a:t>ОМС</a:t>
            </a:r>
          </a:p>
          <a:p>
            <a:pPr algn="ctr">
              <a:buFont typeface="Wingdings" pitchFamily="2" charset="2"/>
              <a:buChar char="v"/>
            </a:pPr>
            <a:r>
              <a:rPr lang="ru-RU" sz="1600" dirty="0" smtClean="0">
                <a:solidFill>
                  <a:schemeClr val="tx1"/>
                </a:solidFill>
                <a:latin typeface="Times New Roman" pitchFamily="18" charset="0"/>
                <a:cs typeface="Times New Roman" pitchFamily="18" charset="0"/>
              </a:rPr>
              <a:t> не обременены правами третьих лиц, за исключением сервитута </a:t>
            </a:r>
          </a:p>
          <a:p>
            <a:pPr algn="ctr">
              <a:buFont typeface="Wingdings" pitchFamily="2" charset="2"/>
              <a:buChar char="v"/>
            </a:pPr>
            <a:r>
              <a:rPr lang="ru-RU" sz="1600" dirty="0" smtClean="0">
                <a:solidFill>
                  <a:schemeClr val="tx1"/>
                </a:solidFill>
                <a:latin typeface="Times New Roman" pitchFamily="18" charset="0"/>
                <a:cs typeface="Times New Roman" pitchFamily="18" charset="0"/>
              </a:rPr>
              <a:t> предоставлены на одном виде права одному лицу</a:t>
            </a:r>
            <a:endParaRPr lang="ru-RU" sz="1600" dirty="0">
              <a:solidFill>
                <a:schemeClr val="tx1"/>
              </a:solidFill>
              <a:latin typeface="Times New Roman" pitchFamily="18" charset="0"/>
              <a:cs typeface="Times New Roman" pitchFamily="18" charset="0"/>
            </a:endParaRPr>
          </a:p>
        </p:txBody>
      </p:sp>
      <p:sp>
        <p:nvSpPr>
          <p:cNvPr id="11" name="TextBox 10"/>
          <p:cNvSpPr txBox="1"/>
          <p:nvPr/>
        </p:nvSpPr>
        <p:spPr>
          <a:xfrm>
            <a:off x="4143372" y="1142984"/>
            <a:ext cx="2449517" cy="400110"/>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ru-RU" sz="2000" b="1" dirty="0" smtClean="0">
                <a:latin typeface="Times New Roman" pitchFamily="18" charset="0"/>
                <a:cs typeface="Times New Roman" pitchFamily="18" charset="0"/>
              </a:rPr>
              <a:t>Перераспределение</a:t>
            </a:r>
            <a:endParaRPr lang="ru-RU" sz="2000" b="1" dirty="0">
              <a:latin typeface="Times New Roman" pitchFamily="18" charset="0"/>
              <a:cs typeface="Times New Roman" pitchFamily="18" charset="0"/>
            </a:endParaRPr>
          </a:p>
        </p:txBody>
      </p:sp>
      <p:sp>
        <p:nvSpPr>
          <p:cNvPr id="12" name="Прямоугольник 11"/>
          <p:cNvSpPr/>
          <p:nvPr/>
        </p:nvSpPr>
        <p:spPr>
          <a:xfrm>
            <a:off x="2500298" y="1643050"/>
            <a:ext cx="1571636" cy="50006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latin typeface="Times New Roman" pitchFamily="18" charset="0"/>
                <a:cs typeface="Times New Roman" pitchFamily="18" charset="0"/>
              </a:rPr>
              <a:t>Допускается</a:t>
            </a:r>
            <a:endParaRPr lang="ru-RU" b="1" dirty="0">
              <a:solidFill>
                <a:schemeClr val="tx1"/>
              </a:solidFill>
              <a:latin typeface="Times New Roman" pitchFamily="18" charset="0"/>
              <a:cs typeface="Times New Roman" pitchFamily="18" charset="0"/>
            </a:endParaRPr>
          </a:p>
        </p:txBody>
      </p:sp>
      <p:sp>
        <p:nvSpPr>
          <p:cNvPr id="13" name="Прямоугольник 12"/>
          <p:cNvSpPr/>
          <p:nvPr/>
        </p:nvSpPr>
        <p:spPr>
          <a:xfrm>
            <a:off x="1785918" y="2285992"/>
            <a:ext cx="914400" cy="57150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Times New Roman" pitchFamily="18" charset="0"/>
                <a:cs typeface="Times New Roman" pitchFamily="18" charset="0"/>
              </a:rPr>
              <a:t>ЗУ+ЗУ</a:t>
            </a:r>
            <a:endParaRPr lang="ru-RU" dirty="0">
              <a:solidFill>
                <a:schemeClr val="tx1"/>
              </a:solidFill>
              <a:latin typeface="Times New Roman" pitchFamily="18" charset="0"/>
              <a:cs typeface="Times New Roman" pitchFamily="18" charset="0"/>
            </a:endParaRPr>
          </a:p>
        </p:txBody>
      </p:sp>
      <p:sp>
        <p:nvSpPr>
          <p:cNvPr id="14" name="Прямоугольник 13"/>
          <p:cNvSpPr/>
          <p:nvPr/>
        </p:nvSpPr>
        <p:spPr>
          <a:xfrm>
            <a:off x="3929058" y="2285992"/>
            <a:ext cx="1285884" cy="57150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Times New Roman" pitchFamily="18" charset="0"/>
                <a:cs typeface="Times New Roman" pitchFamily="18" charset="0"/>
              </a:rPr>
              <a:t>ЗУ + земли</a:t>
            </a:r>
            <a:endParaRPr lang="ru-RU" dirty="0">
              <a:solidFill>
                <a:schemeClr val="tx1"/>
              </a:solidFill>
              <a:latin typeface="Times New Roman" pitchFamily="18" charset="0"/>
              <a:cs typeface="Times New Roman" pitchFamily="18" charset="0"/>
            </a:endParaRPr>
          </a:p>
        </p:txBody>
      </p:sp>
      <p:sp>
        <p:nvSpPr>
          <p:cNvPr id="15" name="Прямоугольник 14"/>
          <p:cNvSpPr/>
          <p:nvPr/>
        </p:nvSpPr>
        <p:spPr>
          <a:xfrm>
            <a:off x="3571868" y="3000372"/>
            <a:ext cx="2000264" cy="342902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buFont typeface="Wingdings" pitchFamily="2" charset="2"/>
              <a:buChar char="v"/>
            </a:pPr>
            <a:r>
              <a:rPr lang="ru-RU" sz="1600" dirty="0" smtClean="0">
                <a:solidFill>
                  <a:schemeClr val="tx1"/>
                </a:solidFill>
                <a:latin typeface="Times New Roman" pitchFamily="18" charset="0"/>
                <a:cs typeface="Times New Roman" pitchFamily="18" charset="0"/>
              </a:rPr>
              <a:t> не предоставлен</a:t>
            </a:r>
          </a:p>
          <a:p>
            <a:pPr algn="ctr"/>
            <a:r>
              <a:rPr lang="ru-RU" sz="1600" dirty="0" smtClean="0">
                <a:solidFill>
                  <a:schemeClr val="tx1"/>
                </a:solidFill>
                <a:latin typeface="Times New Roman" pitchFamily="18" charset="0"/>
                <a:cs typeface="Times New Roman" pitchFamily="18" charset="0"/>
              </a:rPr>
              <a:t>гражданам</a:t>
            </a:r>
          </a:p>
          <a:p>
            <a:pPr algn="ctr"/>
            <a:r>
              <a:rPr lang="ru-RU" sz="1600" dirty="0" smtClean="0">
                <a:solidFill>
                  <a:schemeClr val="tx1"/>
                </a:solidFill>
                <a:latin typeface="Times New Roman" pitchFamily="18" charset="0"/>
                <a:cs typeface="Times New Roman" pitchFamily="18" charset="0"/>
              </a:rPr>
              <a:t>юридическим лицам</a:t>
            </a:r>
          </a:p>
          <a:p>
            <a:pPr algn="ctr"/>
            <a:r>
              <a:rPr lang="ru-RU" sz="1600" dirty="0" smtClean="0">
                <a:solidFill>
                  <a:schemeClr val="tx1"/>
                </a:solidFill>
                <a:latin typeface="Times New Roman" pitchFamily="18" charset="0"/>
                <a:cs typeface="Times New Roman" pitchFamily="18" charset="0"/>
              </a:rPr>
              <a:t>ОГВ</a:t>
            </a:r>
          </a:p>
          <a:p>
            <a:pPr algn="ctr"/>
            <a:r>
              <a:rPr lang="ru-RU" sz="1600" dirty="0" smtClean="0">
                <a:solidFill>
                  <a:schemeClr val="tx1"/>
                </a:solidFill>
                <a:latin typeface="Times New Roman" pitchFamily="18" charset="0"/>
                <a:cs typeface="Times New Roman" pitchFamily="18" charset="0"/>
              </a:rPr>
              <a:t>ОМС</a:t>
            </a:r>
          </a:p>
          <a:p>
            <a:pPr algn="ctr">
              <a:buFont typeface="Wingdings" pitchFamily="2" charset="2"/>
              <a:buChar char="v"/>
            </a:pPr>
            <a:r>
              <a:rPr lang="ru-RU" sz="1600" dirty="0" smtClean="0">
                <a:solidFill>
                  <a:schemeClr val="tx1"/>
                </a:solidFill>
                <a:latin typeface="Times New Roman" pitchFamily="18" charset="0"/>
                <a:cs typeface="Times New Roman" pitchFamily="18" charset="0"/>
              </a:rPr>
              <a:t> не обременен правами третьих лиц, за исключением сервитута </a:t>
            </a:r>
          </a:p>
        </p:txBody>
      </p:sp>
      <p:sp>
        <p:nvSpPr>
          <p:cNvPr id="16" name="Прямоугольник 15"/>
          <p:cNvSpPr/>
          <p:nvPr/>
        </p:nvSpPr>
        <p:spPr>
          <a:xfrm>
            <a:off x="6429388" y="1643050"/>
            <a:ext cx="1714512" cy="500066"/>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latin typeface="Times New Roman" pitchFamily="18" charset="0"/>
                <a:cs typeface="Times New Roman" pitchFamily="18" charset="0"/>
              </a:rPr>
              <a:t>Не допускается</a:t>
            </a:r>
            <a:endParaRPr lang="ru-RU" b="1" dirty="0">
              <a:solidFill>
                <a:schemeClr val="tx1"/>
              </a:solidFill>
              <a:latin typeface="Times New Roman" pitchFamily="18" charset="0"/>
              <a:cs typeface="Times New Roman" pitchFamily="18" charset="0"/>
            </a:endParaRPr>
          </a:p>
        </p:txBody>
      </p:sp>
      <p:sp>
        <p:nvSpPr>
          <p:cNvPr id="17" name="Прямоугольник 16"/>
          <p:cNvSpPr/>
          <p:nvPr/>
        </p:nvSpPr>
        <p:spPr>
          <a:xfrm>
            <a:off x="5857884" y="2285992"/>
            <a:ext cx="2928958" cy="4143404"/>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v"/>
            </a:pPr>
            <a:r>
              <a:rPr lang="ru-RU" sz="1400" dirty="0" smtClean="0">
                <a:solidFill>
                  <a:schemeClr val="tx1"/>
                </a:solidFill>
                <a:latin typeface="Times New Roman" pitchFamily="18" charset="0"/>
                <a:cs typeface="Times New Roman" pitchFamily="18" charset="0"/>
              </a:rPr>
              <a:t> отсутствует письменное согласие лица, которому ЗУ предоставлены на одном виде права</a:t>
            </a:r>
          </a:p>
          <a:p>
            <a:pPr>
              <a:buFont typeface="Wingdings" pitchFamily="2" charset="2"/>
              <a:buChar char="v"/>
            </a:pPr>
            <a:r>
              <a:rPr lang="ru-RU" sz="1400" dirty="0" smtClean="0">
                <a:solidFill>
                  <a:schemeClr val="tx1"/>
                </a:solidFill>
                <a:latin typeface="Times New Roman" pitchFamily="18" charset="0"/>
                <a:cs typeface="Times New Roman" pitchFamily="18" charset="0"/>
              </a:rPr>
              <a:t> ЗУ является предметом аукциона</a:t>
            </a:r>
          </a:p>
          <a:p>
            <a:pPr>
              <a:buFont typeface="Wingdings" pitchFamily="2" charset="2"/>
              <a:buChar char="v"/>
            </a:pPr>
            <a:r>
              <a:rPr lang="ru-RU" sz="1400" dirty="0" smtClean="0">
                <a:solidFill>
                  <a:schemeClr val="tx1"/>
                </a:solidFill>
                <a:latin typeface="Times New Roman" pitchFamily="18" charset="0"/>
                <a:cs typeface="Times New Roman" pitchFamily="18" charset="0"/>
              </a:rPr>
              <a:t> принято решение о предварительном согласовании предоставления ЗУ, срок действия которого не истек</a:t>
            </a:r>
          </a:p>
          <a:p>
            <a:pPr>
              <a:buFont typeface="Wingdings" pitchFamily="2" charset="2"/>
              <a:buChar char="v"/>
            </a:pPr>
            <a:r>
              <a:rPr lang="ru-RU" sz="1400" dirty="0" smtClean="0">
                <a:solidFill>
                  <a:schemeClr val="tx1"/>
                </a:solidFill>
                <a:latin typeface="Times New Roman" pitchFamily="18" charset="0"/>
                <a:cs typeface="Times New Roman" pitchFamily="18" charset="0"/>
              </a:rPr>
              <a:t> границы ЗУ подлежат уточнению в соответствии с Законом о кадастре</a:t>
            </a:r>
          </a:p>
          <a:p>
            <a:pPr>
              <a:buFont typeface="Wingdings" pitchFamily="2" charset="2"/>
              <a:buChar char="v"/>
            </a:pPr>
            <a:r>
              <a:rPr lang="ru-RU" sz="1400" dirty="0" smtClean="0">
                <a:solidFill>
                  <a:schemeClr val="tx1"/>
                </a:solidFill>
                <a:latin typeface="Times New Roman" pitchFamily="18" charset="0"/>
                <a:cs typeface="Times New Roman" pitchFamily="18" charset="0"/>
              </a:rPr>
              <a:t> имеются основания для отказа в утверждении Схемы расположения на КПТ</a:t>
            </a:r>
          </a:p>
          <a:p>
            <a:pPr>
              <a:buFont typeface="Wingdings" pitchFamily="2" charset="2"/>
              <a:buChar char="v"/>
            </a:pPr>
            <a:r>
              <a:rPr lang="ru-RU" sz="1400" dirty="0" smtClean="0">
                <a:solidFill>
                  <a:schemeClr val="tx1"/>
                </a:solidFill>
                <a:latin typeface="Times New Roman" pitchFamily="18" charset="0"/>
                <a:cs typeface="Times New Roman" pitchFamily="18" charset="0"/>
              </a:rPr>
              <a:t> принято решение о предоставлении ЗУ и не принято решение об отказе в предоставлении</a:t>
            </a:r>
          </a:p>
          <a:p>
            <a:pPr>
              <a:buFontTx/>
              <a:buChar char="-"/>
            </a:pPr>
            <a:endParaRPr lang="ru-RU" sz="1400" dirty="0" smtClean="0">
              <a:solidFill>
                <a:schemeClr val="tx1"/>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57290" y="214290"/>
            <a:ext cx="7286676" cy="923330"/>
          </a:xfrm>
          <a:prstGeom prst="rect">
            <a:avLst/>
          </a:prstGeom>
          <a:scene3d>
            <a:camera prst="perspectiveRight"/>
            <a:lightRig rig="threePt" dir="t"/>
          </a:scene3d>
        </p:spPr>
        <p:txBody>
          <a:bodyPr wrap="square">
            <a:spAutoFit/>
          </a:bodyPr>
          <a:lstStyle/>
          <a:p>
            <a:r>
              <a:rPr lang="ru-RU" dirty="0" smtClean="0">
                <a:solidFill>
                  <a:schemeClr val="accent1">
                    <a:lumMod val="75000"/>
                  </a:schemeClr>
                </a:solidFill>
              </a:rPr>
              <a:t>Перераспределение земель и (или) земельных участков, находящихся в государственной или муниципальной собственности, и земельных участков, находящихся в частной собственности</a:t>
            </a:r>
          </a:p>
        </p:txBody>
      </p:sp>
      <p:graphicFrame>
        <p:nvGraphicFramePr>
          <p:cNvPr id="3" name="Схема 2"/>
          <p:cNvGraphicFramePr/>
          <p:nvPr/>
        </p:nvGraphicFramePr>
        <p:xfrm>
          <a:off x="1524000" y="1397000"/>
          <a:ext cx="6691338" cy="46752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4546" y="214290"/>
            <a:ext cx="6175088" cy="646331"/>
          </a:xfrm>
          <a:prstGeom prst="rect">
            <a:avLst/>
          </a:prstGeom>
          <a:noFill/>
        </p:spPr>
        <p:txBody>
          <a:bodyPr wrap="none" rtlCol="0">
            <a:spAutoFit/>
          </a:bodyPr>
          <a:lstStyle/>
          <a:p>
            <a:pPr algn="ctr"/>
            <a:r>
              <a:rPr lang="ru-RU" b="1" i="1" dirty="0" smtClean="0">
                <a:solidFill>
                  <a:schemeClr val="accent2">
                    <a:lumMod val="50000"/>
                  </a:schemeClr>
                </a:solidFill>
                <a:latin typeface="Tahoma" pitchFamily="34" charset="0"/>
                <a:cs typeface="Tahoma" pitchFamily="34" charset="0"/>
              </a:rPr>
              <a:t>Основания для отказа в заключении соглашения</a:t>
            </a:r>
          </a:p>
          <a:p>
            <a:pPr algn="ctr"/>
            <a:r>
              <a:rPr lang="ru-RU" b="1" i="1" dirty="0" smtClean="0">
                <a:solidFill>
                  <a:schemeClr val="accent2">
                    <a:lumMod val="50000"/>
                  </a:schemeClr>
                </a:solidFill>
                <a:latin typeface="Tahoma" pitchFamily="34" charset="0"/>
                <a:cs typeface="Tahoma" pitchFamily="34" charset="0"/>
              </a:rPr>
              <a:t>о перераспределении земельных участков</a:t>
            </a:r>
            <a:endParaRPr lang="ru-RU" b="1" i="1" dirty="0">
              <a:solidFill>
                <a:schemeClr val="accent2">
                  <a:lumMod val="50000"/>
                </a:schemeClr>
              </a:solidFill>
              <a:latin typeface="Tahoma" pitchFamily="34" charset="0"/>
              <a:cs typeface="Tahoma" pitchFamily="34" charset="0"/>
            </a:endParaRPr>
          </a:p>
        </p:txBody>
      </p:sp>
      <p:sp>
        <p:nvSpPr>
          <p:cNvPr id="3" name="TextBox 2"/>
          <p:cNvSpPr txBox="1"/>
          <p:nvPr/>
        </p:nvSpPr>
        <p:spPr>
          <a:xfrm>
            <a:off x="1000100" y="785794"/>
            <a:ext cx="7858180" cy="5909310"/>
          </a:xfrm>
          <a:prstGeom prst="rect">
            <a:avLst/>
          </a:prstGeom>
          <a:ln>
            <a:noFill/>
          </a:ln>
        </p:spPr>
        <p:style>
          <a:lnRef idx="2">
            <a:schemeClr val="accent3"/>
          </a:lnRef>
          <a:fillRef idx="1002">
            <a:schemeClr val="lt2"/>
          </a:fillRef>
          <a:effectRef idx="0">
            <a:schemeClr val="accent3"/>
          </a:effectRef>
          <a:fontRef idx="minor">
            <a:schemeClr val="dk1"/>
          </a:fontRef>
        </p:style>
        <p:txBody>
          <a:bodyPr wrap="square" rtlCol="0">
            <a:spAutoFit/>
          </a:bodyPr>
          <a:lstStyle/>
          <a:p>
            <a:pPr algn="just"/>
            <a:r>
              <a:rPr lang="ru-RU" sz="1400" dirty="0" smtClean="0">
                <a:latin typeface="Times New Roman" pitchFamily="18" charset="0"/>
                <a:cs typeface="Times New Roman" pitchFamily="18" charset="0"/>
              </a:rPr>
              <a:t>1) заявление о перераспределении земельных участков подано в случаях, не предусмотренных п. 1 ст.39.28 Земельного кодекса;</a:t>
            </a:r>
            <a:endParaRPr lang="ru-RU" sz="1400" dirty="0" smtClean="0">
              <a:latin typeface="Times New Roman" pitchFamily="18" charset="0"/>
              <a:cs typeface="Times New Roman" pitchFamily="18" charset="0"/>
              <a:hlinkClick r:id="rId2"/>
            </a:endParaRPr>
          </a:p>
          <a:p>
            <a:pPr algn="just"/>
            <a:r>
              <a:rPr lang="ru-RU" sz="1400" dirty="0" smtClean="0">
                <a:latin typeface="Times New Roman" pitchFamily="18" charset="0"/>
                <a:cs typeface="Times New Roman" pitchFamily="18" charset="0"/>
              </a:rPr>
              <a:t>2) не представлено письменное согласие лиц, указанных в п.4 ст.11.2 Земельного кодекса (землепользователей, землевладельцев, арендаторов, залогодержателей), если земельные участки обременены правами указанных лиц.</a:t>
            </a:r>
          </a:p>
          <a:p>
            <a:pPr algn="just"/>
            <a:r>
              <a:rPr lang="ru-RU" sz="1400" dirty="0" smtClean="0">
                <a:latin typeface="Times New Roman" pitchFamily="18" charset="0"/>
                <a:cs typeface="Times New Roman" pitchFamily="18" charset="0"/>
              </a:rPr>
              <a:t>3) на земельном участке, на который в результате перераспределения возникает право частной собственности, будут расположены здание, сооружение, объект незавершенного строительства, находящиеся в государственной или муниципальной собственности, в собственности других граждан или юридических лиц, за исключением сооружения (в том числе сооружения, строительство которого не завершено), которое размещается на условиях сервитута, или объекта, наличие которого не препятствует использованию земельного участка в соответствии с его разрешенным использованием.</a:t>
            </a:r>
            <a:endParaRPr lang="ru-RU" sz="1400" dirty="0" smtClean="0">
              <a:latin typeface="Times New Roman" pitchFamily="18" charset="0"/>
              <a:cs typeface="Times New Roman" pitchFamily="18" charset="0"/>
              <a:hlinkClick r:id="rId3"/>
            </a:endParaRPr>
          </a:p>
          <a:p>
            <a:pPr algn="just"/>
            <a:r>
              <a:rPr lang="ru-RU" sz="1400" dirty="0" smtClean="0">
                <a:latin typeface="Times New Roman" pitchFamily="18" charset="0"/>
                <a:cs typeface="Times New Roman" pitchFamily="18" charset="0"/>
              </a:rPr>
              <a:t>4) проектом межевания территории или схемой расположения земельного участка предусматривается перераспределение земельного участка, находящегося в частной собственности, и земель и (или) земельных участков, находящихся в государственной или муниципальной собственности и изъятых из оборота или ограниченных в обороте;</a:t>
            </a:r>
          </a:p>
          <a:p>
            <a:pPr algn="just"/>
            <a:r>
              <a:rPr lang="ru-RU" sz="1400" dirty="0" smtClean="0">
                <a:latin typeface="Times New Roman" pitchFamily="18" charset="0"/>
                <a:cs typeface="Times New Roman" pitchFamily="18" charset="0"/>
              </a:rPr>
              <a:t>5) образование земельного участка или земельных участков предусматривается путем перераспределения земельного участка, находящегося в частной собственности, и земель и (или) земельного участка, находящихся в государственной или муниципальной собственности и зарезервированных для государственных или муниципальных нужд;</a:t>
            </a:r>
          </a:p>
          <a:p>
            <a:pPr algn="just"/>
            <a:r>
              <a:rPr lang="ru-RU" sz="1400" dirty="0" smtClean="0">
                <a:latin typeface="Times New Roman" pitchFamily="18" charset="0"/>
                <a:cs typeface="Times New Roman" pitchFamily="18" charset="0"/>
              </a:rPr>
              <a:t>6) проектом межевания территории или схемой расположения земельного участка предусматривается перераспределение земельного участка, находящегося в частной собственности, и земельного участка, находящегося в государственной или муниципальной собственности и являющегося предметом аукциона, извещение о проведении которого размещено на официальном сайте, предназначенном для размещения информации о проведении торгов, либо в отношении него принято решение о предварительном согласовании предоставления, срок действия которого не истек. </a:t>
            </a:r>
            <a:endParaRPr lang="ru-RU" sz="14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0100" y="357166"/>
            <a:ext cx="8001055" cy="6340197"/>
          </a:xfrm>
          <a:prstGeom prst="rect">
            <a:avLst/>
          </a:prstGeom>
        </p:spPr>
        <p:style>
          <a:lnRef idx="0">
            <a:scrgbClr r="0" g="0" b="0"/>
          </a:lnRef>
          <a:fillRef idx="1002">
            <a:schemeClr val="lt2"/>
          </a:fillRef>
          <a:effectRef idx="0">
            <a:scrgbClr r="0" g="0" b="0"/>
          </a:effectRef>
          <a:fontRef idx="major"/>
        </p:style>
        <p:txBody>
          <a:bodyPr wrap="square" rtlCol="0">
            <a:spAutoFit/>
          </a:bodyPr>
          <a:lstStyle/>
          <a:p>
            <a:pPr algn="just"/>
            <a:r>
              <a:rPr lang="ru-RU" sz="1400" dirty="0" smtClean="0">
                <a:latin typeface="Times New Roman" pitchFamily="18" charset="0"/>
                <a:cs typeface="Times New Roman" pitchFamily="18" charset="0"/>
              </a:rPr>
              <a:t>7) образование земельного участка или земельных участков предусматривается путем перераспределения земельного участка, находящегося в частной собственности, и земель и (или) земельных участков, которые находятся в государственной или муниципальной собственности и в отношении которых подано заявление о предварительном согласовании предоставления земельного участка или заявление о предоставлении земельного участка и не принято решение об отказе в этом предварительном согласовании или этом предоставлении;</a:t>
            </a:r>
          </a:p>
          <a:p>
            <a:pPr algn="just"/>
            <a:r>
              <a:rPr lang="ru-RU" sz="1400" dirty="0" smtClean="0">
                <a:latin typeface="Times New Roman" pitchFamily="18" charset="0"/>
                <a:cs typeface="Times New Roman" pitchFamily="18" charset="0"/>
              </a:rPr>
              <a:t>8) в результате перераспределения земельных участков площадь земельного участка, на который возникает право частной собственности, будет превышать установленные предельные максимальные размеры земельных участков;</a:t>
            </a:r>
          </a:p>
          <a:p>
            <a:pPr algn="just"/>
            <a:r>
              <a:rPr lang="ru-RU" sz="1400" dirty="0" smtClean="0">
                <a:latin typeface="Times New Roman" pitchFamily="18" charset="0"/>
                <a:cs typeface="Times New Roman" pitchFamily="18" charset="0"/>
              </a:rPr>
              <a:t>9) образование земельного участка или земельных участков предусматривается путем перераспределения земельного участка, находящегося в частной собственности, и земель, из которых возможно образовать самостоятельный земельный участок без нарушения требований к образованию земельных участков, за исключением случаев перераспределения в соответствии с пп.1 и пп.4 п.1 ст. 39.28 Земельного кодекса.</a:t>
            </a:r>
            <a:endParaRPr lang="ru-RU" sz="1400" dirty="0" smtClean="0">
              <a:latin typeface="Times New Roman" pitchFamily="18" charset="0"/>
              <a:cs typeface="Times New Roman" pitchFamily="18" charset="0"/>
              <a:hlinkClick r:id="rId2"/>
            </a:endParaRPr>
          </a:p>
          <a:p>
            <a:pPr algn="just"/>
            <a:r>
              <a:rPr lang="ru-RU" sz="1400" dirty="0" smtClean="0">
                <a:latin typeface="Times New Roman" pitchFamily="18" charset="0"/>
                <a:cs typeface="Times New Roman" pitchFamily="18" charset="0"/>
              </a:rPr>
              <a:t>10) границы земельного участка, находящегося в частной собственности, подлежат уточнению в соответствии с Законом о кадастре.</a:t>
            </a:r>
            <a:endParaRPr lang="ru-RU" sz="1400" dirty="0" smtClean="0">
              <a:latin typeface="Times New Roman" pitchFamily="18" charset="0"/>
              <a:cs typeface="Times New Roman" pitchFamily="18" charset="0"/>
              <a:hlinkClick r:id="rId3"/>
            </a:endParaRPr>
          </a:p>
          <a:p>
            <a:pPr algn="just"/>
            <a:r>
              <a:rPr lang="ru-RU" sz="1400" dirty="0" smtClean="0">
                <a:latin typeface="Times New Roman" pitchFamily="18" charset="0"/>
                <a:cs typeface="Times New Roman" pitchFamily="18" charset="0"/>
              </a:rPr>
              <a:t>11) имеются основания для отказа в утверждении схемы расположения земельного участка.</a:t>
            </a:r>
            <a:endParaRPr lang="ru-RU" sz="1400" dirty="0" smtClean="0">
              <a:latin typeface="Times New Roman" pitchFamily="18" charset="0"/>
              <a:cs typeface="Times New Roman" pitchFamily="18" charset="0"/>
              <a:hlinkClick r:id="rId4"/>
            </a:endParaRPr>
          </a:p>
          <a:p>
            <a:pPr algn="just"/>
            <a:r>
              <a:rPr lang="ru-RU" sz="1400" dirty="0" smtClean="0">
                <a:latin typeface="Times New Roman" pitchFamily="18" charset="0"/>
                <a:cs typeface="Times New Roman" pitchFamily="18" charset="0"/>
              </a:rPr>
              <a:t>12) приложенная к заявлению о перераспределении земельных участков схема расположения земельного участка разработана с нарушением требований к образуемым земельным участкам или не соответствует утвержденным проекту планировки территории, землеустроительной документации, положению об особо охраняемой природной территории;</a:t>
            </a:r>
          </a:p>
          <a:p>
            <a:pPr algn="just"/>
            <a:r>
              <a:rPr lang="ru-RU" sz="1400" dirty="0" smtClean="0">
                <a:latin typeface="Times New Roman" pitchFamily="18" charset="0"/>
                <a:cs typeface="Times New Roman" pitchFamily="18" charset="0"/>
              </a:rPr>
              <a:t>13) земельный участок, образование которого предусмотрено схемой расположения земельного участка, расположен в границах территории, в отношении которой утвержден проект межевания территории.</a:t>
            </a:r>
          </a:p>
          <a:p>
            <a:pPr algn="just"/>
            <a:r>
              <a:rPr lang="ru-RU" sz="1400" dirty="0" smtClean="0">
                <a:latin typeface="Times New Roman" pitchFamily="18" charset="0"/>
                <a:cs typeface="Times New Roman" pitchFamily="18" charset="0"/>
              </a:rPr>
              <a:t>14) площадь земельного участка, на который возникает право частной собственности, превышает площадь такого земельного участка, указанную в схеме расположения земельного участка или проекте межевания территории, в соответствии с которыми такой земельный участок был образован, более чем на десять процентов.</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857356" y="1571612"/>
            <a:ext cx="6532034" cy="35394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ru-RU" sz="1600" b="1" dirty="0" smtClean="0">
                <a:solidFill>
                  <a:schemeClr val="accent5"/>
                </a:solidFill>
                <a:latin typeface="Times New Roman" pitchFamily="18" charset="0"/>
                <a:cs typeface="Times New Roman" pitchFamily="18" charset="0"/>
              </a:rPr>
              <a:t>Способы образования земельных участков</a:t>
            </a:r>
          </a:p>
          <a:p>
            <a:pPr algn="ctr"/>
            <a:endParaRPr lang="ru-RU" sz="1600" b="1" dirty="0" smtClean="0">
              <a:solidFill>
                <a:schemeClr val="accent5"/>
              </a:solidFill>
              <a:latin typeface="Times New Roman" pitchFamily="18" charset="0"/>
              <a:cs typeface="Times New Roman" pitchFamily="18" charset="0"/>
            </a:endParaRPr>
          </a:p>
          <a:p>
            <a:pPr>
              <a:buFont typeface="Wingdings" pitchFamily="2" charset="2"/>
              <a:buChar char="Ø"/>
            </a:pPr>
            <a:r>
              <a:rPr lang="ru-RU" sz="1600" dirty="0" smtClean="0">
                <a:solidFill>
                  <a:schemeClr val="accent5"/>
                </a:solidFill>
                <a:latin typeface="Times New Roman" pitchFamily="18" charset="0"/>
                <a:cs typeface="Times New Roman" pitchFamily="18" charset="0"/>
              </a:rPr>
              <a:t>Образование земельных участков из земель или земельных участков, находящихся в государственной или муниципальной собственности</a:t>
            </a:r>
          </a:p>
          <a:p>
            <a:endParaRPr lang="ru-RU" sz="1600" dirty="0" smtClean="0">
              <a:solidFill>
                <a:schemeClr val="accent5"/>
              </a:solidFill>
              <a:latin typeface="Times New Roman" pitchFamily="18" charset="0"/>
              <a:cs typeface="Times New Roman" pitchFamily="18" charset="0"/>
            </a:endParaRPr>
          </a:p>
          <a:p>
            <a:pPr>
              <a:buFont typeface="Wingdings" pitchFamily="2" charset="2"/>
              <a:buChar char="Ø"/>
            </a:pPr>
            <a:r>
              <a:rPr lang="ru-RU" sz="1600" dirty="0" smtClean="0">
                <a:solidFill>
                  <a:schemeClr val="accent5"/>
                </a:solidFill>
                <a:latin typeface="Times New Roman" pitchFamily="18" charset="0"/>
                <a:cs typeface="Times New Roman" pitchFamily="18" charset="0"/>
              </a:rPr>
              <a:t> Раздел земельного участка</a:t>
            </a:r>
          </a:p>
          <a:p>
            <a:endParaRPr lang="ru-RU" sz="1600" dirty="0" smtClean="0">
              <a:solidFill>
                <a:schemeClr val="accent5"/>
              </a:solidFill>
              <a:latin typeface="Times New Roman" pitchFamily="18" charset="0"/>
              <a:cs typeface="Times New Roman" pitchFamily="18" charset="0"/>
            </a:endParaRPr>
          </a:p>
          <a:p>
            <a:pPr>
              <a:buFont typeface="Wingdings" pitchFamily="2" charset="2"/>
              <a:buChar char="Ø"/>
            </a:pPr>
            <a:r>
              <a:rPr lang="ru-RU" sz="1600" dirty="0" smtClean="0">
                <a:solidFill>
                  <a:schemeClr val="accent5"/>
                </a:solidFill>
                <a:latin typeface="Times New Roman" pitchFamily="18" charset="0"/>
                <a:cs typeface="Times New Roman" pitchFamily="18" charset="0"/>
              </a:rPr>
              <a:t>Выдел земельного участка</a:t>
            </a:r>
          </a:p>
          <a:p>
            <a:endParaRPr lang="ru-RU" sz="1600" dirty="0" smtClean="0">
              <a:solidFill>
                <a:schemeClr val="accent5"/>
              </a:solidFill>
              <a:latin typeface="Times New Roman" pitchFamily="18" charset="0"/>
              <a:cs typeface="Times New Roman" pitchFamily="18" charset="0"/>
            </a:endParaRPr>
          </a:p>
          <a:p>
            <a:pPr>
              <a:buFont typeface="Wingdings" pitchFamily="2" charset="2"/>
              <a:buChar char="Ø"/>
            </a:pPr>
            <a:r>
              <a:rPr lang="ru-RU" sz="1600" dirty="0" smtClean="0">
                <a:solidFill>
                  <a:schemeClr val="accent5"/>
                </a:solidFill>
                <a:latin typeface="Times New Roman" pitchFamily="18" charset="0"/>
                <a:cs typeface="Times New Roman" pitchFamily="18" charset="0"/>
              </a:rPr>
              <a:t>Объединение земельных участков</a:t>
            </a:r>
          </a:p>
          <a:p>
            <a:endParaRPr lang="ru-RU" sz="1600" dirty="0" smtClean="0">
              <a:solidFill>
                <a:schemeClr val="accent5"/>
              </a:solidFill>
              <a:latin typeface="Times New Roman" pitchFamily="18" charset="0"/>
              <a:cs typeface="Times New Roman" pitchFamily="18" charset="0"/>
            </a:endParaRPr>
          </a:p>
          <a:p>
            <a:pPr>
              <a:buFont typeface="Wingdings" pitchFamily="2" charset="2"/>
              <a:buChar char="Ø"/>
            </a:pPr>
            <a:r>
              <a:rPr lang="ru-RU" sz="1600" dirty="0" smtClean="0">
                <a:solidFill>
                  <a:schemeClr val="accent5"/>
                </a:solidFill>
                <a:latin typeface="Times New Roman" pitchFamily="18" charset="0"/>
                <a:cs typeface="Times New Roman" pitchFamily="18" charset="0"/>
              </a:rPr>
              <a:t>Перераспределение земельных участков</a:t>
            </a:r>
          </a:p>
          <a:p>
            <a:endParaRPr lang="ru-RU" sz="1600" dirty="0" smtClean="0">
              <a:solidFill>
                <a:schemeClr val="accent5"/>
              </a:solidFill>
              <a:latin typeface="Times New Roman" pitchFamily="18" charset="0"/>
              <a:cs typeface="Times New Roman" pitchFamily="18" charset="0"/>
            </a:endParaRPr>
          </a:p>
          <a:p>
            <a:pPr lvl="0">
              <a:buFont typeface="Wingdings" pitchFamily="2" charset="2"/>
              <a:buChar char="Ø"/>
            </a:pPr>
            <a:endParaRPr lang="ru-RU" sz="1600" dirty="0">
              <a:solidFill>
                <a:schemeClr val="accent5"/>
              </a:solidFill>
              <a:latin typeface="Times New Roman" pitchFamily="18" charset="0"/>
              <a:cs typeface="Times New Roman" pitchFamily="18" charset="0"/>
            </a:endParaRPr>
          </a:p>
        </p:txBody>
      </p:sp>
      <p:pic>
        <p:nvPicPr>
          <p:cNvPr id="18434" name="Picture 2" descr="http://im2-tub-ru.yandex.net/i?id=5d71750d9b6150fecdf5bea51aeca275-93-144&amp;n=21"/>
          <p:cNvPicPr>
            <a:picLocks noChangeAspect="1" noChangeArrowheads="1"/>
          </p:cNvPicPr>
          <p:nvPr/>
        </p:nvPicPr>
        <p:blipFill>
          <a:blip r:embed="rId2"/>
          <a:srcRect/>
          <a:stretch>
            <a:fillRect/>
          </a:stretch>
        </p:blipFill>
        <p:spPr bwMode="auto">
          <a:xfrm>
            <a:off x="6643702" y="4643446"/>
            <a:ext cx="1714500" cy="142875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1571604" y="1500174"/>
          <a:ext cx="7215238" cy="5072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1500166" y="285728"/>
            <a:ext cx="7286676" cy="58477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algn="ctr"/>
            <a:r>
              <a:rPr lang="ru-RU" sz="1600" b="1" dirty="0" smtClean="0">
                <a:latin typeface="Times New Roman" pitchFamily="18" charset="0"/>
                <a:cs typeface="Times New Roman" pitchFamily="18" charset="0"/>
              </a:rPr>
              <a:t>Образование земельных участков из земель или земельных участков, находящихся в государственной или муниципальной собственности</a:t>
            </a:r>
            <a:endParaRPr lang="ru-RU" sz="16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1142976" y="357166"/>
          <a:ext cx="5715040" cy="6072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4" name="Схема 13"/>
          <p:cNvGraphicFramePr/>
          <p:nvPr/>
        </p:nvGraphicFramePr>
        <p:xfrm>
          <a:off x="5572132" y="357166"/>
          <a:ext cx="2833686" cy="250033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cxnSp>
        <p:nvCxnSpPr>
          <p:cNvPr id="16" name="Прямая соединительная линия 15"/>
          <p:cNvCxnSpPr/>
          <p:nvPr/>
        </p:nvCxnSpPr>
        <p:spPr>
          <a:xfrm flipV="1">
            <a:off x="5572132" y="428604"/>
            <a:ext cx="2857520" cy="57150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5572132" y="500042"/>
            <a:ext cx="2857520" cy="64294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21" name="Схема 20"/>
          <p:cNvGraphicFramePr/>
          <p:nvPr/>
        </p:nvGraphicFramePr>
        <p:xfrm>
          <a:off x="5500694" y="3571876"/>
          <a:ext cx="2833686" cy="250033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42976" y="285728"/>
            <a:ext cx="7500990" cy="707886"/>
          </a:xfrm>
          <a:prstGeom prst="rect">
            <a:avLst/>
          </a:prstGeom>
        </p:spPr>
        <p:txBody>
          <a:bodyPr wrap="square">
            <a:spAutoFit/>
          </a:bodyPr>
          <a:lstStyle/>
          <a:p>
            <a:pPr algn="ctr"/>
            <a:r>
              <a:rPr lang="ru-RU" sz="2000" b="1" i="1" dirty="0" smtClean="0">
                <a:solidFill>
                  <a:schemeClr val="tx2"/>
                </a:solidFill>
                <a:latin typeface="Times New Roman" pitchFamily="18" charset="0"/>
                <a:cs typeface="Times New Roman" pitchFamily="18" charset="0"/>
              </a:rPr>
              <a:t>Схема расположения земельного участка или земельных участков на кадастровом плане территории</a:t>
            </a:r>
          </a:p>
        </p:txBody>
      </p:sp>
      <p:sp>
        <p:nvSpPr>
          <p:cNvPr id="9" name="Прямоугольник 8"/>
          <p:cNvSpPr/>
          <p:nvPr/>
        </p:nvSpPr>
        <p:spPr>
          <a:xfrm>
            <a:off x="1357290" y="1214422"/>
            <a:ext cx="2714644" cy="1384995"/>
          </a:xfrm>
          <a:prstGeom prst="rect">
            <a:avLst/>
          </a:prstGeom>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ru-RU" sz="1400" dirty="0" smtClean="0">
                <a:latin typeface="Times New Roman" pitchFamily="18" charset="0"/>
                <a:cs typeface="Times New Roman" pitchFamily="18" charset="0"/>
              </a:rPr>
              <a:t>Схема расположения земельных участков на КПТ - изображение границ образуемого земельного участка или образуемых земельных участков на кадастровом плане территории. </a:t>
            </a:r>
          </a:p>
        </p:txBody>
      </p:sp>
      <p:sp>
        <p:nvSpPr>
          <p:cNvPr id="10" name="Прямоугольник 9"/>
          <p:cNvSpPr/>
          <p:nvPr/>
        </p:nvSpPr>
        <p:spPr>
          <a:xfrm>
            <a:off x="5286380" y="1142984"/>
            <a:ext cx="2786082" cy="1492716"/>
          </a:xfrm>
          <a:prstGeom prst="rect">
            <a:avLst/>
          </a:prstGeom>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wrap="square" anchor="ctr">
            <a:spAutoFit/>
          </a:bodyPr>
          <a:lstStyle/>
          <a:p>
            <a:pPr algn="ctr">
              <a:lnSpc>
                <a:spcPct val="150000"/>
              </a:lnSpc>
            </a:pPr>
            <a:r>
              <a:rPr lang="ru-RU" sz="1400" b="1" dirty="0" smtClean="0">
                <a:latin typeface="Times New Roman" pitchFamily="18" charset="0"/>
                <a:cs typeface="Times New Roman" pitchFamily="18" charset="0"/>
              </a:rPr>
              <a:t>В Схеме указываются:</a:t>
            </a:r>
          </a:p>
          <a:p>
            <a:pPr>
              <a:buFont typeface="Wingdings" pitchFamily="2" charset="2"/>
              <a:buChar char="ü"/>
            </a:pPr>
            <a:r>
              <a:rPr lang="ru-RU" sz="1400" dirty="0" smtClean="0">
                <a:latin typeface="Times New Roman" pitchFamily="18" charset="0"/>
                <a:cs typeface="Times New Roman" pitchFamily="18" charset="0"/>
              </a:rPr>
              <a:t>площадь каждого образуемого земельного участка</a:t>
            </a:r>
          </a:p>
          <a:p>
            <a:pPr>
              <a:buFont typeface="Wingdings" pitchFamily="2" charset="2"/>
              <a:buChar char="ü"/>
            </a:pPr>
            <a:r>
              <a:rPr lang="ru-RU" sz="1400" dirty="0" smtClean="0">
                <a:latin typeface="Times New Roman" pitchFamily="18" charset="0"/>
                <a:cs typeface="Times New Roman" pitchFamily="18" charset="0"/>
              </a:rPr>
              <a:t>условные номера земельных участков (при образовании двух и более земельных участков)</a:t>
            </a:r>
            <a:endParaRPr lang="ru-RU" sz="1400" dirty="0"/>
          </a:p>
        </p:txBody>
      </p:sp>
      <p:sp>
        <p:nvSpPr>
          <p:cNvPr id="11" name="Прямоугольник 10"/>
          <p:cNvSpPr/>
          <p:nvPr/>
        </p:nvSpPr>
        <p:spPr>
          <a:xfrm>
            <a:off x="1357290" y="2857496"/>
            <a:ext cx="2714644" cy="1428760"/>
          </a:xfrm>
          <a:prstGeom prst="rect">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ru-RU" sz="1400" dirty="0" smtClean="0">
                <a:latin typeface="Times New Roman" pitchFamily="18" charset="0"/>
                <a:cs typeface="Times New Roman" pitchFamily="18" charset="0"/>
              </a:rPr>
              <a:t>Схема утверждается решением ОГВ или ОМС, уполномоченных на распоряжение находящимися в государственной или муниципальной собственности земельными участками</a:t>
            </a:r>
          </a:p>
        </p:txBody>
      </p:sp>
      <p:sp>
        <p:nvSpPr>
          <p:cNvPr id="8" name="Прямоугольник 7"/>
          <p:cNvSpPr/>
          <p:nvPr/>
        </p:nvSpPr>
        <p:spPr>
          <a:xfrm>
            <a:off x="2000232" y="6072206"/>
            <a:ext cx="6715172" cy="485772"/>
          </a:xfrm>
          <a:prstGeom prst="rect">
            <a:avLst/>
          </a:prstGeom>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b="1" i="1" dirty="0" smtClean="0">
                <a:solidFill>
                  <a:schemeClr val="tx1"/>
                </a:solidFill>
                <a:latin typeface="Times New Roman" pitchFamily="18" charset="0"/>
                <a:cs typeface="Times New Roman" pitchFamily="18" charset="0"/>
              </a:rPr>
              <a:t>Срок действия решения об утверждении Схемы - </a:t>
            </a:r>
            <a:r>
              <a:rPr lang="ru-RU" sz="1600" b="1" i="1" u="sng" dirty="0" smtClean="0">
                <a:solidFill>
                  <a:schemeClr val="tx1"/>
                </a:solidFill>
                <a:latin typeface="Times New Roman" pitchFamily="18" charset="0"/>
                <a:cs typeface="Times New Roman" pitchFamily="18" charset="0"/>
              </a:rPr>
              <a:t>два года</a:t>
            </a:r>
            <a:endParaRPr lang="ru-RU" sz="1600" b="1" i="1" u="sng" dirty="0">
              <a:solidFill>
                <a:schemeClr val="tx1"/>
              </a:solidFill>
              <a:latin typeface="Times New Roman" pitchFamily="18" charset="0"/>
              <a:cs typeface="Times New Roman" pitchFamily="18" charset="0"/>
            </a:endParaRPr>
          </a:p>
        </p:txBody>
      </p:sp>
      <p:sp>
        <p:nvSpPr>
          <p:cNvPr id="12" name="Прямоугольник 11"/>
          <p:cNvSpPr/>
          <p:nvPr/>
        </p:nvSpPr>
        <p:spPr>
          <a:xfrm>
            <a:off x="5286380" y="2928934"/>
            <a:ext cx="3714776" cy="2643206"/>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rtlCol="0" anchor="ctr"/>
          <a:lstStyle/>
          <a:p>
            <a:r>
              <a:rPr lang="ru-RU" sz="1300" b="1" i="1" dirty="0" smtClean="0">
                <a:solidFill>
                  <a:schemeClr val="tx1"/>
                </a:solidFill>
                <a:latin typeface="Times New Roman" pitchFamily="18" charset="0"/>
                <a:cs typeface="Times New Roman" pitchFamily="18" charset="0"/>
              </a:rPr>
              <a:t>В решении указываются:</a:t>
            </a:r>
          </a:p>
          <a:p>
            <a:r>
              <a:rPr lang="ru-RU" sz="1300" dirty="0" smtClean="0">
                <a:solidFill>
                  <a:schemeClr val="tx1"/>
                </a:solidFill>
                <a:latin typeface="Times New Roman" pitchFamily="18" charset="0"/>
                <a:cs typeface="Times New Roman" pitchFamily="18" charset="0"/>
              </a:rPr>
              <a:t>- </a:t>
            </a:r>
            <a:r>
              <a:rPr lang="ru-RU" sz="1300" dirty="0" smtClean="0">
                <a:solidFill>
                  <a:schemeClr val="tx1"/>
                </a:solidFill>
                <a:latin typeface="Times New Roman" pitchFamily="18" charset="0"/>
                <a:cs typeface="Times New Roman" pitchFamily="18" charset="0"/>
              </a:rPr>
              <a:t>Площадь ЗУ</a:t>
            </a:r>
            <a:endParaRPr lang="ru-RU" sz="1300" dirty="0" smtClean="0">
              <a:solidFill>
                <a:schemeClr val="tx1"/>
              </a:solidFill>
              <a:latin typeface="Times New Roman" pitchFamily="18" charset="0"/>
              <a:cs typeface="Times New Roman" pitchFamily="18" charset="0"/>
            </a:endParaRPr>
          </a:p>
          <a:p>
            <a:r>
              <a:rPr lang="ru-RU" sz="1300" dirty="0" smtClean="0">
                <a:solidFill>
                  <a:schemeClr val="tx1"/>
                </a:solidFill>
                <a:latin typeface="Times New Roman" pitchFamily="18" charset="0"/>
                <a:cs typeface="Times New Roman" pitchFamily="18" charset="0"/>
              </a:rPr>
              <a:t>- адрес </a:t>
            </a:r>
            <a:r>
              <a:rPr lang="ru-RU" sz="1300" dirty="0" smtClean="0">
                <a:solidFill>
                  <a:schemeClr val="tx1"/>
                </a:solidFill>
                <a:latin typeface="Times New Roman" pitchFamily="18" charset="0"/>
                <a:cs typeface="Times New Roman" pitchFamily="18" charset="0"/>
              </a:rPr>
              <a:t>ЗУ (при </a:t>
            </a:r>
            <a:r>
              <a:rPr lang="ru-RU" sz="1300" dirty="0" smtClean="0">
                <a:solidFill>
                  <a:schemeClr val="tx1"/>
                </a:solidFill>
                <a:latin typeface="Times New Roman" pitchFamily="18" charset="0"/>
                <a:cs typeface="Times New Roman" pitchFamily="18" charset="0"/>
              </a:rPr>
              <a:t>отсутствии  - описание местоположения)</a:t>
            </a:r>
          </a:p>
          <a:p>
            <a:r>
              <a:rPr lang="ru-RU" sz="1300" dirty="0" smtClean="0">
                <a:solidFill>
                  <a:schemeClr val="tx1"/>
                </a:solidFill>
                <a:latin typeface="Times New Roman" pitchFamily="18" charset="0"/>
                <a:cs typeface="Times New Roman" pitchFamily="18" charset="0"/>
              </a:rPr>
              <a:t>- кадастровые номера исходных ЗУ, сведения о которых внесены в ГКН</a:t>
            </a:r>
          </a:p>
          <a:p>
            <a:pPr>
              <a:buFontTx/>
              <a:buChar char="-"/>
            </a:pPr>
            <a:r>
              <a:rPr lang="ru-RU" sz="1300" dirty="0" smtClean="0">
                <a:solidFill>
                  <a:schemeClr val="tx1"/>
                </a:solidFill>
                <a:latin typeface="Times New Roman" pitchFamily="18" charset="0"/>
                <a:cs typeface="Times New Roman" pitchFamily="18" charset="0"/>
              </a:rPr>
              <a:t>территориальная зона, в границах которой образуется ЗУ</a:t>
            </a:r>
          </a:p>
          <a:p>
            <a:pPr>
              <a:buFontTx/>
              <a:buChar char="-"/>
            </a:pPr>
            <a:r>
              <a:rPr lang="ru-RU" sz="1300" dirty="0" smtClean="0">
                <a:solidFill>
                  <a:schemeClr val="tx1"/>
                </a:solidFill>
                <a:latin typeface="Times New Roman" pitchFamily="18" charset="0"/>
                <a:cs typeface="Times New Roman" pitchFamily="18" charset="0"/>
              </a:rPr>
              <a:t> вид разрешенного использования (в случае, если на образуемый ЗУ не распространяется действие градостроительного регламента или градостроительный регламент не </a:t>
            </a:r>
            <a:r>
              <a:rPr lang="ru-RU" sz="1300" dirty="0" smtClean="0">
                <a:solidFill>
                  <a:schemeClr val="tx1"/>
                </a:solidFill>
                <a:latin typeface="Times New Roman" pitchFamily="18" charset="0"/>
                <a:cs typeface="Times New Roman" pitchFamily="18" charset="0"/>
              </a:rPr>
              <a:t>установлен)</a:t>
            </a:r>
            <a:endParaRPr lang="ru-RU" sz="1300" dirty="0" smtClean="0">
              <a:solidFill>
                <a:schemeClr val="tx1"/>
              </a:solidFill>
              <a:latin typeface="Times New Roman" pitchFamily="18" charset="0"/>
              <a:cs typeface="Times New Roman" pitchFamily="18" charset="0"/>
            </a:endParaRPr>
          </a:p>
          <a:p>
            <a:r>
              <a:rPr lang="ru-RU" sz="1300" dirty="0" smtClean="0">
                <a:solidFill>
                  <a:schemeClr val="tx1"/>
                </a:solidFill>
                <a:latin typeface="Times New Roman" pitchFamily="18" charset="0"/>
                <a:cs typeface="Times New Roman" pitchFamily="18" charset="0"/>
              </a:rPr>
              <a:t>- категория земель</a:t>
            </a:r>
            <a:endParaRPr lang="ru-RU" sz="1300" dirty="0">
              <a:solidFill>
                <a:schemeClr val="tx1"/>
              </a:solidFill>
              <a:latin typeface="Times New Roman" pitchFamily="18" charset="0"/>
              <a:cs typeface="Times New Roman" pitchFamily="18" charset="0"/>
            </a:endParaRPr>
          </a:p>
        </p:txBody>
      </p:sp>
      <p:sp>
        <p:nvSpPr>
          <p:cNvPr id="15" name="Стрелка вправо 14"/>
          <p:cNvSpPr/>
          <p:nvPr/>
        </p:nvSpPr>
        <p:spPr>
          <a:xfrm>
            <a:off x="4214810" y="1643050"/>
            <a:ext cx="978408" cy="48463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dirty="0"/>
          </a:p>
        </p:txBody>
      </p:sp>
      <p:sp>
        <p:nvSpPr>
          <p:cNvPr id="16" name="Стрелка вправо 15"/>
          <p:cNvSpPr/>
          <p:nvPr/>
        </p:nvSpPr>
        <p:spPr>
          <a:xfrm>
            <a:off x="4214810" y="3429000"/>
            <a:ext cx="978408" cy="48463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dirty="0"/>
          </a:p>
        </p:txBody>
      </p:sp>
      <p:sp>
        <p:nvSpPr>
          <p:cNvPr id="17" name="Стрелка вниз 16"/>
          <p:cNvSpPr/>
          <p:nvPr/>
        </p:nvSpPr>
        <p:spPr>
          <a:xfrm>
            <a:off x="7000892" y="5572140"/>
            <a:ext cx="484632" cy="428628"/>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Прямоугольник 16"/>
          <p:cNvSpPr/>
          <p:nvPr/>
        </p:nvSpPr>
        <p:spPr>
          <a:xfrm>
            <a:off x="3214678" y="285728"/>
            <a:ext cx="4143404" cy="642942"/>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dirty="0" smtClean="0">
                <a:latin typeface="Times New Roman" pitchFamily="18" charset="0"/>
                <a:cs typeface="Times New Roman" pitchFamily="18" charset="0"/>
              </a:rPr>
              <a:t>Схема расположения земельных участков</a:t>
            </a:r>
            <a:endParaRPr lang="ru-RU" dirty="0">
              <a:latin typeface="Times New Roman" pitchFamily="18" charset="0"/>
              <a:cs typeface="Times New Roman" pitchFamily="18" charset="0"/>
            </a:endParaRPr>
          </a:p>
        </p:txBody>
      </p:sp>
      <p:sp>
        <p:nvSpPr>
          <p:cNvPr id="18" name="Прямоугольник 17"/>
          <p:cNvSpPr/>
          <p:nvPr/>
        </p:nvSpPr>
        <p:spPr>
          <a:xfrm>
            <a:off x="2143108" y="1285860"/>
            <a:ext cx="914400" cy="9144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dirty="0" smtClean="0">
                <a:latin typeface="Times New Roman" pitchFamily="18" charset="0"/>
                <a:cs typeface="Times New Roman" pitchFamily="18" charset="0"/>
              </a:rPr>
              <a:t>ОГВ</a:t>
            </a:r>
            <a:endParaRPr lang="ru-RU" dirty="0">
              <a:latin typeface="Times New Roman" pitchFamily="18" charset="0"/>
              <a:cs typeface="Times New Roman" pitchFamily="18" charset="0"/>
            </a:endParaRPr>
          </a:p>
        </p:txBody>
      </p:sp>
      <p:sp>
        <p:nvSpPr>
          <p:cNvPr id="19" name="Прямоугольник 18"/>
          <p:cNvSpPr/>
          <p:nvPr/>
        </p:nvSpPr>
        <p:spPr>
          <a:xfrm>
            <a:off x="2143108" y="2357430"/>
            <a:ext cx="914400" cy="9144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dirty="0" smtClean="0">
                <a:latin typeface="Times New Roman" pitchFamily="18" charset="0"/>
                <a:cs typeface="Times New Roman" pitchFamily="18" charset="0"/>
              </a:rPr>
              <a:t>ОМС</a:t>
            </a:r>
            <a:endParaRPr lang="ru-RU" dirty="0">
              <a:latin typeface="Times New Roman" pitchFamily="18" charset="0"/>
              <a:cs typeface="Times New Roman" pitchFamily="18" charset="0"/>
            </a:endParaRPr>
          </a:p>
        </p:txBody>
      </p:sp>
      <p:sp>
        <p:nvSpPr>
          <p:cNvPr id="20" name="Прямоугольник 19"/>
          <p:cNvSpPr/>
          <p:nvPr/>
        </p:nvSpPr>
        <p:spPr>
          <a:xfrm>
            <a:off x="4000496" y="1428736"/>
            <a:ext cx="1214446" cy="500066"/>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dirty="0" smtClean="0">
                <a:latin typeface="Times New Roman" pitchFamily="18" charset="0"/>
                <a:cs typeface="Times New Roman" pitchFamily="18" charset="0"/>
              </a:rPr>
              <a:t>Граждане</a:t>
            </a:r>
            <a:endParaRPr lang="ru-RU" dirty="0">
              <a:latin typeface="Times New Roman" pitchFamily="18" charset="0"/>
              <a:cs typeface="Times New Roman" pitchFamily="18" charset="0"/>
            </a:endParaRPr>
          </a:p>
        </p:txBody>
      </p:sp>
      <p:sp>
        <p:nvSpPr>
          <p:cNvPr id="21" name="Прямоугольник 20"/>
          <p:cNvSpPr/>
          <p:nvPr/>
        </p:nvSpPr>
        <p:spPr>
          <a:xfrm>
            <a:off x="6286512" y="1142984"/>
            <a:ext cx="1571636" cy="71438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dirty="0" smtClean="0">
                <a:latin typeface="Times New Roman" pitchFamily="18" charset="0"/>
                <a:cs typeface="Times New Roman" pitchFamily="18" charset="0"/>
              </a:rPr>
              <a:t>Юридические лица</a:t>
            </a:r>
            <a:endParaRPr lang="ru-RU" dirty="0">
              <a:latin typeface="Times New Roman" pitchFamily="18" charset="0"/>
              <a:cs typeface="Times New Roman" pitchFamily="18" charset="0"/>
            </a:endParaRPr>
          </a:p>
        </p:txBody>
      </p:sp>
      <p:sp>
        <p:nvSpPr>
          <p:cNvPr id="24" name="Скругленный прямоугольник 23"/>
          <p:cNvSpPr/>
          <p:nvPr/>
        </p:nvSpPr>
        <p:spPr>
          <a:xfrm>
            <a:off x="5357818" y="2000240"/>
            <a:ext cx="1357322" cy="64294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sz="1000" dirty="0" smtClean="0">
                <a:solidFill>
                  <a:schemeClr val="tx1"/>
                </a:solidFill>
                <a:latin typeface="Times New Roman" pitchFamily="18" charset="0"/>
                <a:cs typeface="Times New Roman" pitchFamily="18" charset="0"/>
              </a:rPr>
              <a:t>предоставление  ЗУ без проведения торгов</a:t>
            </a:r>
            <a:endParaRPr lang="ru-RU" sz="1000" dirty="0">
              <a:solidFill>
                <a:schemeClr val="tx1"/>
              </a:solidFill>
              <a:latin typeface="Times New Roman" pitchFamily="18" charset="0"/>
              <a:cs typeface="Times New Roman" pitchFamily="18" charset="0"/>
            </a:endParaRPr>
          </a:p>
        </p:txBody>
      </p:sp>
      <p:sp>
        <p:nvSpPr>
          <p:cNvPr id="25" name="Скругленный прямоугольник 24"/>
          <p:cNvSpPr/>
          <p:nvPr/>
        </p:nvSpPr>
        <p:spPr>
          <a:xfrm>
            <a:off x="5357818" y="2786058"/>
            <a:ext cx="1500198" cy="71438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sz="900" dirty="0" smtClean="0">
                <a:solidFill>
                  <a:schemeClr val="tx1"/>
                </a:solidFill>
                <a:latin typeface="Times New Roman" pitchFamily="18" charset="0"/>
                <a:cs typeface="Times New Roman" pitchFamily="18" charset="0"/>
              </a:rPr>
              <a:t>проведение аукциона по продаже ЗУ,  расположенных за границами населенных пунктов</a:t>
            </a:r>
            <a:endParaRPr lang="ru-RU" sz="900" dirty="0">
              <a:solidFill>
                <a:schemeClr val="tx1"/>
              </a:solidFill>
              <a:latin typeface="Times New Roman" pitchFamily="18" charset="0"/>
              <a:cs typeface="Times New Roman" pitchFamily="18" charset="0"/>
            </a:endParaRPr>
          </a:p>
        </p:txBody>
      </p:sp>
      <p:sp>
        <p:nvSpPr>
          <p:cNvPr id="26" name="Скругленный прямоугольник 25"/>
          <p:cNvSpPr/>
          <p:nvPr/>
        </p:nvSpPr>
        <p:spPr>
          <a:xfrm>
            <a:off x="5357818" y="3643314"/>
            <a:ext cx="1643074" cy="9144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sz="1000" dirty="0" smtClean="0">
                <a:solidFill>
                  <a:schemeClr val="tx1"/>
                </a:solidFill>
                <a:latin typeface="Times New Roman" pitchFamily="18" charset="0"/>
                <a:cs typeface="Times New Roman" pitchFamily="18" charset="0"/>
              </a:rPr>
              <a:t>проведение аукциона на право заключения договора аренды ЗУ,  расположенных за границами населенных пунктов</a:t>
            </a:r>
            <a:endParaRPr lang="ru-RU" sz="1000" dirty="0">
              <a:solidFill>
                <a:schemeClr val="tx1"/>
              </a:solidFill>
              <a:latin typeface="Times New Roman" pitchFamily="18" charset="0"/>
              <a:cs typeface="Times New Roman" pitchFamily="18" charset="0"/>
            </a:endParaRPr>
          </a:p>
        </p:txBody>
      </p:sp>
      <p:sp>
        <p:nvSpPr>
          <p:cNvPr id="27" name="Скругленный прямоугольник 26"/>
          <p:cNvSpPr/>
          <p:nvPr/>
        </p:nvSpPr>
        <p:spPr>
          <a:xfrm>
            <a:off x="7715272" y="2214554"/>
            <a:ext cx="1285884" cy="2428892"/>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ru-RU" sz="1100" dirty="0" smtClean="0">
                <a:latin typeface="Times New Roman" pitchFamily="18" charset="0"/>
                <a:cs typeface="Times New Roman" pitchFamily="18" charset="0"/>
              </a:rPr>
              <a:t>образование путем раздела ЗУ, находящегося в государственной или муниципальной собственности и предоставленного на праве постоянного (бессрочного) пользования</a:t>
            </a:r>
            <a:endParaRPr lang="ru-RU" sz="1100" dirty="0">
              <a:latin typeface="Times New Roman" pitchFamily="18" charset="0"/>
              <a:cs typeface="Times New Roman" pitchFamily="18" charset="0"/>
            </a:endParaRPr>
          </a:p>
        </p:txBody>
      </p:sp>
      <p:sp>
        <p:nvSpPr>
          <p:cNvPr id="28" name="Скругленный прямоугольник 27"/>
          <p:cNvSpPr/>
          <p:nvPr/>
        </p:nvSpPr>
        <p:spPr>
          <a:xfrm>
            <a:off x="5286380" y="4643446"/>
            <a:ext cx="2000264" cy="1128714"/>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sz="1000" dirty="0" smtClean="0">
                <a:solidFill>
                  <a:schemeClr val="tx1"/>
                </a:solidFill>
                <a:latin typeface="Times New Roman" pitchFamily="18" charset="0"/>
                <a:cs typeface="Times New Roman" pitchFamily="18" charset="0"/>
              </a:rPr>
              <a:t>образование путем раздела ЗУ, находящегося в государственной или муниципальной собственности и предоставленного на праве аренды или безвозмездного пользования</a:t>
            </a:r>
            <a:endParaRPr lang="ru-RU" sz="1000" dirty="0">
              <a:solidFill>
                <a:schemeClr val="tx1"/>
              </a:solidFill>
              <a:latin typeface="Times New Roman" pitchFamily="18" charset="0"/>
              <a:cs typeface="Times New Roman" pitchFamily="18" charset="0"/>
            </a:endParaRPr>
          </a:p>
        </p:txBody>
      </p:sp>
      <p:sp>
        <p:nvSpPr>
          <p:cNvPr id="29" name="Скругленный прямоугольник 28"/>
          <p:cNvSpPr/>
          <p:nvPr/>
        </p:nvSpPr>
        <p:spPr>
          <a:xfrm>
            <a:off x="5286380" y="5857892"/>
            <a:ext cx="2143140" cy="78581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sz="1100" dirty="0" smtClean="0">
                <a:solidFill>
                  <a:schemeClr val="tx1"/>
                </a:solidFill>
                <a:latin typeface="Times New Roman" pitchFamily="18" charset="0"/>
                <a:cs typeface="Times New Roman" pitchFamily="18" charset="0"/>
              </a:rPr>
              <a:t>образование для последующего изъятия для государственных или муниципальных нужд</a:t>
            </a:r>
            <a:endParaRPr lang="ru-RU" sz="1100" dirty="0">
              <a:solidFill>
                <a:schemeClr val="tx1"/>
              </a:solidFill>
              <a:latin typeface="Times New Roman" pitchFamily="18" charset="0"/>
              <a:cs typeface="Times New Roman" pitchFamily="18" charset="0"/>
            </a:endParaRPr>
          </a:p>
        </p:txBody>
      </p:sp>
      <p:sp>
        <p:nvSpPr>
          <p:cNvPr id="30" name="Скругленный прямоугольник 29"/>
          <p:cNvSpPr/>
          <p:nvPr/>
        </p:nvSpPr>
        <p:spPr>
          <a:xfrm>
            <a:off x="3214678" y="2571744"/>
            <a:ext cx="1500198" cy="4143404"/>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ru-RU" sz="1100" dirty="0" smtClean="0">
                <a:latin typeface="Times New Roman" pitchFamily="18" charset="0"/>
                <a:cs typeface="Times New Roman" pitchFamily="18" charset="0"/>
              </a:rPr>
              <a:t>Образование путем перераспределения ЗУ, находящихся в собственности граждан и предназначенных для ведения личного подсобного хозяйства, огородничества, садоводства, дачного хозяйства, индивидуального жилищного строительства, и земель и (или) земельных участков, находящихся в государственной или муниципальной собственности</a:t>
            </a:r>
            <a:endParaRPr lang="ru-RU" sz="1100" dirty="0">
              <a:latin typeface="Times New Roman" pitchFamily="18" charset="0"/>
              <a:cs typeface="Times New Roman" pitchFamily="18" charset="0"/>
            </a:endParaRPr>
          </a:p>
        </p:txBody>
      </p:sp>
      <p:cxnSp>
        <p:nvCxnSpPr>
          <p:cNvPr id="39" name="Прямая со стрелкой 38"/>
          <p:cNvCxnSpPr/>
          <p:nvPr/>
        </p:nvCxnSpPr>
        <p:spPr>
          <a:xfrm rot="10800000" flipV="1">
            <a:off x="3143240" y="928670"/>
            <a:ext cx="785818" cy="71438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Прямая со стрелкой 41"/>
          <p:cNvCxnSpPr/>
          <p:nvPr/>
        </p:nvCxnSpPr>
        <p:spPr>
          <a:xfrm rot="5400000">
            <a:off x="2714612" y="1285860"/>
            <a:ext cx="1714512" cy="100013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Прямая со стрелкой 44"/>
          <p:cNvCxnSpPr/>
          <p:nvPr/>
        </p:nvCxnSpPr>
        <p:spPr>
          <a:xfrm rot="5400000">
            <a:off x="4179885" y="1177909"/>
            <a:ext cx="500066"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Прямая со стрелкой 48"/>
          <p:cNvCxnSpPr/>
          <p:nvPr/>
        </p:nvCxnSpPr>
        <p:spPr>
          <a:xfrm>
            <a:off x="5429256" y="928670"/>
            <a:ext cx="785818" cy="571504"/>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p:nvPr/>
        </p:nvCxnSpPr>
        <p:spPr>
          <a:xfrm rot="5400000">
            <a:off x="3964777" y="2250273"/>
            <a:ext cx="642942"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Прямая со стрелкой 55"/>
          <p:cNvCxnSpPr/>
          <p:nvPr/>
        </p:nvCxnSpPr>
        <p:spPr>
          <a:xfrm>
            <a:off x="7858148" y="1643050"/>
            <a:ext cx="571504" cy="50006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2" name="Прямая соединительная линия 101"/>
          <p:cNvCxnSpPr/>
          <p:nvPr/>
        </p:nvCxnSpPr>
        <p:spPr>
          <a:xfrm rot="5400000">
            <a:off x="2750331" y="4107661"/>
            <a:ext cx="435771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Прямая со стрелкой 104"/>
          <p:cNvCxnSpPr/>
          <p:nvPr/>
        </p:nvCxnSpPr>
        <p:spPr>
          <a:xfrm>
            <a:off x="4929190" y="2285992"/>
            <a:ext cx="35719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4" name="Прямая со стрелкой 113"/>
          <p:cNvCxnSpPr/>
          <p:nvPr/>
        </p:nvCxnSpPr>
        <p:spPr>
          <a:xfrm>
            <a:off x="4929190" y="3143248"/>
            <a:ext cx="35719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4" name="Прямая со стрелкой 123"/>
          <p:cNvCxnSpPr/>
          <p:nvPr/>
        </p:nvCxnSpPr>
        <p:spPr>
          <a:xfrm>
            <a:off x="4929190" y="4071942"/>
            <a:ext cx="35719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9" name="Прямая со стрелкой 128"/>
          <p:cNvCxnSpPr/>
          <p:nvPr/>
        </p:nvCxnSpPr>
        <p:spPr>
          <a:xfrm flipV="1">
            <a:off x="4929190" y="5214950"/>
            <a:ext cx="285752"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4" name="Прямая со стрелкой 133"/>
          <p:cNvCxnSpPr/>
          <p:nvPr/>
        </p:nvCxnSpPr>
        <p:spPr>
          <a:xfrm>
            <a:off x="4929190" y="6286520"/>
            <a:ext cx="357190"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0" name="Прямая соединительная линия 139"/>
          <p:cNvCxnSpPr/>
          <p:nvPr/>
        </p:nvCxnSpPr>
        <p:spPr>
          <a:xfrm rot="5400000">
            <a:off x="5322099" y="4107661"/>
            <a:ext cx="450059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Прямая со стрелкой 148"/>
          <p:cNvCxnSpPr/>
          <p:nvPr/>
        </p:nvCxnSpPr>
        <p:spPr>
          <a:xfrm rot="10800000">
            <a:off x="6715140" y="2214554"/>
            <a:ext cx="857256"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3" name="Прямая со стрелкой 152"/>
          <p:cNvCxnSpPr/>
          <p:nvPr/>
        </p:nvCxnSpPr>
        <p:spPr>
          <a:xfrm rot="10800000">
            <a:off x="6858016" y="3071810"/>
            <a:ext cx="71438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7" name="Прямая со стрелкой 156"/>
          <p:cNvCxnSpPr/>
          <p:nvPr/>
        </p:nvCxnSpPr>
        <p:spPr>
          <a:xfrm rot="10800000">
            <a:off x="7000892" y="4071942"/>
            <a:ext cx="57150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1" name="Прямая со стрелкой 160"/>
          <p:cNvCxnSpPr/>
          <p:nvPr/>
        </p:nvCxnSpPr>
        <p:spPr>
          <a:xfrm rot="10800000">
            <a:off x="7286644" y="5214950"/>
            <a:ext cx="28575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5" name="Прямая со стрелкой 164"/>
          <p:cNvCxnSpPr/>
          <p:nvPr/>
        </p:nvCxnSpPr>
        <p:spPr>
          <a:xfrm rot="10800000">
            <a:off x="7429520" y="6357958"/>
            <a:ext cx="14287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2" name="TextBox 181"/>
          <p:cNvSpPr txBox="1"/>
          <p:nvPr/>
        </p:nvSpPr>
        <p:spPr>
          <a:xfrm>
            <a:off x="285720" y="428604"/>
            <a:ext cx="461665" cy="5744414"/>
          </a:xfrm>
          <a:prstGeom prst="rect">
            <a:avLst/>
          </a:prstGeom>
          <a:noFill/>
        </p:spPr>
        <p:txBody>
          <a:bodyPr vert="vert270" wrap="square" rtlCol="0">
            <a:spAutoFit/>
          </a:bodyPr>
          <a:lstStyle/>
          <a:p>
            <a:r>
              <a:rPr lang="ru-RU" b="1" dirty="0" smtClean="0">
                <a:solidFill>
                  <a:srgbClr val="FF0000"/>
                </a:solidFill>
                <a:latin typeface="Times New Roman" pitchFamily="18" charset="0"/>
                <a:cs typeface="Times New Roman" pitchFamily="18" charset="0"/>
              </a:rPr>
              <a:t>Подготовка схемы расположения земельного участка</a:t>
            </a:r>
            <a:endParaRPr lang="ru-RU" b="1" dirty="0">
              <a:solidFill>
                <a:srgbClr val="FF0000"/>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5572132" y="1500174"/>
            <a:ext cx="1928826" cy="914400"/>
          </a:xfrm>
          <a:prstGeom prst="ellipse">
            <a:avLst/>
          </a:prstGeom>
          <a:effectLst>
            <a:glow rad="228600">
              <a:schemeClr val="accent2">
                <a:satMod val="175000"/>
                <a:alpha val="40000"/>
              </a:schemeClr>
            </a:glow>
            <a:outerShdw blurRad="63500" dist="25400" dir="5400000" rotWithShape="0">
              <a:srgbClr val="000000">
                <a:alpha val="43137"/>
              </a:srgb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smtClean="0">
                <a:solidFill>
                  <a:schemeClr val="tx1"/>
                </a:solidFill>
                <a:latin typeface="Times New Roman" pitchFamily="18" charset="0"/>
                <a:cs typeface="Times New Roman" pitchFamily="18" charset="0"/>
              </a:rPr>
              <a:t>Бумажный вид</a:t>
            </a:r>
            <a:endParaRPr lang="ru-RU" dirty="0">
              <a:solidFill>
                <a:schemeClr val="tx1"/>
              </a:solidFill>
              <a:latin typeface="Times New Roman" pitchFamily="18" charset="0"/>
              <a:cs typeface="Times New Roman" pitchFamily="18" charset="0"/>
            </a:endParaRPr>
          </a:p>
        </p:txBody>
      </p:sp>
      <p:sp>
        <p:nvSpPr>
          <p:cNvPr id="13" name="Овал 12"/>
          <p:cNvSpPr/>
          <p:nvPr/>
        </p:nvSpPr>
        <p:spPr>
          <a:xfrm>
            <a:off x="3786182" y="428604"/>
            <a:ext cx="2643206" cy="914400"/>
          </a:xfrm>
          <a:prstGeom prst="ellipse">
            <a:avLst/>
          </a:prstGeom>
          <a:effectLst>
            <a:glow rad="228600">
              <a:schemeClr val="accent5">
                <a:satMod val="175000"/>
                <a:alpha val="40000"/>
              </a:schemeClr>
            </a:glow>
            <a:outerShdw blurRad="63500" dist="25400" dir="5400000" rotWithShape="0">
              <a:srgbClr val="000000">
                <a:alpha val="43137"/>
              </a:srgbClr>
            </a:outerShdw>
          </a:effectLst>
          <a:scene3d>
            <a:camera prst="perspectiveRelaxedModerately"/>
            <a:lightRig rig="brightRoom" dir="tl">
              <a:rot lat="0" lon="0" rev="8700000"/>
            </a:lightRig>
          </a:scene3d>
          <a:sp3d contourW="12700">
            <a:bevelT w="0" h="0"/>
            <a:contourClr>
              <a:schemeClr val="accent3">
                <a:shade val="80000"/>
              </a:schemeClr>
            </a:contourClr>
          </a:sp3d>
        </p:spPr>
        <p:style>
          <a:lnRef idx="1">
            <a:schemeClr val="accent3"/>
          </a:lnRef>
          <a:fillRef idx="3">
            <a:schemeClr val="accent3"/>
          </a:fillRef>
          <a:effectRef idx="2">
            <a:schemeClr val="accent3"/>
          </a:effectRef>
          <a:fontRef idx="minor">
            <a:schemeClr val="lt1"/>
          </a:fontRef>
        </p:style>
        <p:txBody>
          <a:bodyPr rtlCol="0" anchor="ctr"/>
          <a:lstStyle/>
          <a:p>
            <a:pPr algn="ctr"/>
            <a:r>
              <a:rPr lang="ru-RU" dirty="0" smtClean="0">
                <a:solidFill>
                  <a:schemeClr val="tx1"/>
                </a:solidFill>
                <a:latin typeface="Times New Roman" pitchFamily="18" charset="0"/>
                <a:cs typeface="Times New Roman" pitchFamily="18" charset="0"/>
              </a:rPr>
              <a:t>Схема расположения</a:t>
            </a:r>
            <a:endParaRPr lang="ru-RU" dirty="0">
              <a:solidFill>
                <a:schemeClr val="tx1"/>
              </a:solidFill>
              <a:latin typeface="Times New Roman" pitchFamily="18" charset="0"/>
              <a:cs typeface="Times New Roman" pitchFamily="18" charset="0"/>
            </a:endParaRPr>
          </a:p>
        </p:txBody>
      </p:sp>
      <p:sp>
        <p:nvSpPr>
          <p:cNvPr id="14" name="Овал 13"/>
          <p:cNvSpPr/>
          <p:nvPr/>
        </p:nvSpPr>
        <p:spPr>
          <a:xfrm>
            <a:off x="2643174" y="1500174"/>
            <a:ext cx="2000264" cy="914400"/>
          </a:xfrm>
          <a:prstGeom prst="ellipse">
            <a:avLst/>
          </a:prstGeom>
          <a:effectLst>
            <a:glow rad="228600">
              <a:schemeClr val="accent2">
                <a:satMod val="175000"/>
                <a:alpha val="40000"/>
              </a:schemeClr>
            </a:glow>
            <a:outerShdw blurRad="63500" dist="25400" dir="5400000" rotWithShape="0">
              <a:srgbClr val="000000">
                <a:alpha val="43137"/>
              </a:srgb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1600" dirty="0" smtClean="0">
                <a:solidFill>
                  <a:schemeClr val="tx1"/>
                </a:solidFill>
                <a:latin typeface="Times New Roman" pitchFamily="18" charset="0"/>
                <a:cs typeface="Times New Roman" pitchFamily="18" charset="0"/>
              </a:rPr>
              <a:t>Электронный</a:t>
            </a:r>
          </a:p>
          <a:p>
            <a:pPr algn="ctr"/>
            <a:r>
              <a:rPr lang="ru-RU" sz="1600" dirty="0" smtClean="0">
                <a:solidFill>
                  <a:schemeClr val="tx1"/>
                </a:solidFill>
                <a:latin typeface="Times New Roman" pitchFamily="18" charset="0"/>
                <a:cs typeface="Times New Roman" pitchFamily="18" charset="0"/>
              </a:rPr>
              <a:t>вид</a:t>
            </a:r>
            <a:endParaRPr lang="ru-RU" sz="1600" dirty="0">
              <a:solidFill>
                <a:schemeClr val="tx1"/>
              </a:solidFill>
              <a:latin typeface="Times New Roman" pitchFamily="18" charset="0"/>
              <a:cs typeface="Times New Roman" pitchFamily="18" charset="0"/>
            </a:endParaRPr>
          </a:p>
        </p:txBody>
      </p:sp>
      <p:sp>
        <p:nvSpPr>
          <p:cNvPr id="15" name="Овал 14"/>
          <p:cNvSpPr/>
          <p:nvPr/>
        </p:nvSpPr>
        <p:spPr>
          <a:xfrm>
            <a:off x="1071538" y="2500306"/>
            <a:ext cx="2200284" cy="1785950"/>
          </a:xfrm>
          <a:prstGeom prst="ellipse">
            <a:avLst/>
          </a:prstGeom>
          <a:effectLst>
            <a:glow rad="228600">
              <a:schemeClr val="accent4">
                <a:satMod val="175000"/>
                <a:alpha val="40000"/>
              </a:schemeClr>
            </a:glow>
            <a:outerShdw blurRad="63500" dist="25400" dir="5400000" rotWithShape="0">
              <a:srgbClr val="000000">
                <a:alpha val="43137"/>
              </a:srgbClr>
            </a:outerShdw>
          </a:effectLst>
        </p:spPr>
        <p:style>
          <a:lnRef idx="1">
            <a:schemeClr val="accent4"/>
          </a:lnRef>
          <a:fillRef idx="3">
            <a:schemeClr val="accent4"/>
          </a:fillRef>
          <a:effectRef idx="2">
            <a:schemeClr val="accent4"/>
          </a:effectRef>
          <a:fontRef idx="minor">
            <a:schemeClr val="lt1"/>
          </a:fontRef>
        </p:style>
        <p:txBody>
          <a:bodyPr rtlCol="0" anchor="ctr"/>
          <a:lstStyle/>
          <a:p>
            <a:pPr algn="ctr"/>
            <a:r>
              <a:rPr lang="ru-RU" dirty="0" smtClean="0">
                <a:solidFill>
                  <a:schemeClr val="tx1"/>
                </a:solidFill>
                <a:latin typeface="Times New Roman" pitchFamily="18" charset="0"/>
                <a:cs typeface="Times New Roman" pitchFamily="18" charset="0"/>
              </a:rPr>
              <a:t>ОГВ</a:t>
            </a:r>
          </a:p>
          <a:p>
            <a:pPr algn="ctr"/>
            <a:r>
              <a:rPr lang="ru-RU" dirty="0" smtClean="0">
                <a:solidFill>
                  <a:schemeClr val="tx1"/>
                </a:solidFill>
                <a:latin typeface="Times New Roman" pitchFamily="18" charset="0"/>
                <a:cs typeface="Times New Roman" pitchFamily="18" charset="0"/>
              </a:rPr>
              <a:t>ОМС</a:t>
            </a:r>
          </a:p>
          <a:p>
            <a:pPr algn="ctr"/>
            <a:r>
              <a:rPr lang="ru-RU" dirty="0" smtClean="0">
                <a:solidFill>
                  <a:schemeClr val="tx1"/>
                </a:solidFill>
                <a:latin typeface="Times New Roman" pitchFamily="18" charset="0"/>
                <a:cs typeface="Times New Roman" pitchFamily="18" charset="0"/>
              </a:rPr>
              <a:t>Федеральный фонд </a:t>
            </a:r>
            <a:r>
              <a:rPr lang="ru-RU" dirty="0" smtClean="0">
                <a:solidFill>
                  <a:schemeClr val="tx1"/>
                </a:solidFill>
                <a:latin typeface="Times New Roman" pitchFamily="18" charset="0"/>
                <a:cs typeface="Times New Roman" pitchFamily="18" charset="0"/>
              </a:rPr>
              <a:t>РЖС</a:t>
            </a:r>
            <a:endParaRPr lang="ru-RU" dirty="0" smtClean="0">
              <a:solidFill>
                <a:schemeClr val="tx1"/>
              </a:solidFill>
              <a:latin typeface="Times New Roman" pitchFamily="18" charset="0"/>
              <a:cs typeface="Times New Roman" pitchFamily="18" charset="0"/>
            </a:endParaRPr>
          </a:p>
        </p:txBody>
      </p:sp>
      <p:sp>
        <p:nvSpPr>
          <p:cNvPr id="17" name="Овал 16"/>
          <p:cNvSpPr/>
          <p:nvPr/>
        </p:nvSpPr>
        <p:spPr>
          <a:xfrm>
            <a:off x="1643042" y="4714884"/>
            <a:ext cx="1628780" cy="914400"/>
          </a:xfrm>
          <a:prstGeom prst="ellipse">
            <a:avLst/>
          </a:prstGeom>
          <a:effectLst>
            <a:glow rad="228600">
              <a:schemeClr val="accent4">
                <a:satMod val="175000"/>
                <a:alpha val="40000"/>
              </a:schemeClr>
            </a:glow>
            <a:outerShdw blurRad="63500" dist="25400" dir="5400000" rotWithShape="0">
              <a:srgbClr val="000000">
                <a:alpha val="43137"/>
              </a:srgbClr>
            </a:outerShdw>
          </a:effectLst>
        </p:spPr>
        <p:style>
          <a:lnRef idx="1">
            <a:schemeClr val="accent4"/>
          </a:lnRef>
          <a:fillRef idx="3">
            <a:schemeClr val="accent4"/>
          </a:fillRef>
          <a:effectRef idx="2">
            <a:schemeClr val="accent4"/>
          </a:effectRef>
          <a:fontRef idx="minor">
            <a:schemeClr val="lt1"/>
          </a:fontRef>
        </p:style>
        <p:txBody>
          <a:bodyPr rtlCol="0" anchor="ctr"/>
          <a:lstStyle/>
          <a:p>
            <a:pPr algn="ctr"/>
            <a:r>
              <a:rPr lang="ru-RU" dirty="0" smtClean="0">
                <a:solidFill>
                  <a:schemeClr val="tx1"/>
                </a:solidFill>
                <a:latin typeface="Times New Roman" pitchFamily="18" charset="0"/>
                <a:cs typeface="Times New Roman" pitchFamily="18" charset="0"/>
              </a:rPr>
              <a:t>Юр. </a:t>
            </a:r>
            <a:r>
              <a:rPr lang="ru-RU" dirty="0" smtClean="0">
                <a:solidFill>
                  <a:schemeClr val="tx1"/>
                </a:solidFill>
                <a:latin typeface="Times New Roman" pitchFamily="18" charset="0"/>
                <a:cs typeface="Times New Roman" pitchFamily="18" charset="0"/>
              </a:rPr>
              <a:t>лица</a:t>
            </a:r>
            <a:endParaRPr lang="ru-RU" dirty="0" smtClean="0">
              <a:solidFill>
                <a:schemeClr val="tx1"/>
              </a:solidFill>
              <a:latin typeface="Times New Roman" pitchFamily="18" charset="0"/>
              <a:cs typeface="Times New Roman" pitchFamily="18" charset="0"/>
            </a:endParaRPr>
          </a:p>
        </p:txBody>
      </p:sp>
      <p:sp>
        <p:nvSpPr>
          <p:cNvPr id="18" name="Овал 17"/>
          <p:cNvSpPr/>
          <p:nvPr/>
        </p:nvSpPr>
        <p:spPr>
          <a:xfrm>
            <a:off x="4714876" y="3214686"/>
            <a:ext cx="2143140" cy="1428760"/>
          </a:xfrm>
          <a:prstGeom prst="ellipse">
            <a:avLst/>
          </a:prstGeom>
          <a:effectLst>
            <a:glow rad="228600">
              <a:schemeClr val="accent4">
                <a:satMod val="175000"/>
                <a:alpha val="40000"/>
              </a:schemeClr>
            </a:glow>
            <a:outerShdw blurRad="63500" dist="25400" dir="5400000" rotWithShape="0">
              <a:srgbClr val="000000">
                <a:alpha val="43137"/>
              </a:srgbClr>
            </a:outerShdw>
          </a:effectLst>
        </p:spPr>
        <p:style>
          <a:lnRef idx="1">
            <a:schemeClr val="accent4"/>
          </a:lnRef>
          <a:fillRef idx="3">
            <a:schemeClr val="accent4"/>
          </a:fillRef>
          <a:effectRef idx="2">
            <a:schemeClr val="accent4"/>
          </a:effectRef>
          <a:fontRef idx="minor">
            <a:schemeClr val="lt1"/>
          </a:fontRef>
        </p:style>
        <p:txBody>
          <a:bodyPr rtlCol="0" anchor="ctr"/>
          <a:lstStyle/>
          <a:p>
            <a:pPr algn="ctr"/>
            <a:r>
              <a:rPr lang="ru-RU" dirty="0" smtClean="0">
                <a:solidFill>
                  <a:schemeClr val="tx1"/>
                </a:solidFill>
                <a:latin typeface="Times New Roman" pitchFamily="18" charset="0"/>
                <a:cs typeface="Times New Roman" pitchFamily="18" charset="0"/>
              </a:rPr>
              <a:t>Граждане:</a:t>
            </a:r>
          </a:p>
          <a:p>
            <a:pPr algn="ctr"/>
            <a:r>
              <a:rPr lang="ru-RU" sz="1200" dirty="0" smtClean="0">
                <a:solidFill>
                  <a:schemeClr val="tx1"/>
                </a:solidFill>
                <a:latin typeface="Times New Roman" pitchFamily="18" charset="0"/>
                <a:cs typeface="Times New Roman" pitchFamily="18" charset="0"/>
              </a:rPr>
              <a:t>для предоставления  ЗУ без проведения </a:t>
            </a:r>
            <a:r>
              <a:rPr lang="ru-RU" sz="1200" dirty="0" smtClean="0">
                <a:solidFill>
                  <a:schemeClr val="tx1"/>
                </a:solidFill>
                <a:latin typeface="Times New Roman" pitchFamily="18" charset="0"/>
                <a:cs typeface="Times New Roman" pitchFamily="18" charset="0"/>
              </a:rPr>
              <a:t>торгов</a:t>
            </a:r>
            <a:endParaRPr lang="ru-RU" sz="1200" dirty="0" smtClean="0">
              <a:solidFill>
                <a:schemeClr val="tx1"/>
              </a:solidFill>
              <a:latin typeface="Times New Roman" pitchFamily="18" charset="0"/>
              <a:cs typeface="Times New Roman" pitchFamily="18" charset="0"/>
            </a:endParaRPr>
          </a:p>
        </p:txBody>
      </p:sp>
      <p:cxnSp>
        <p:nvCxnSpPr>
          <p:cNvPr id="20" name="Прямая соединительная линия 19"/>
          <p:cNvCxnSpPr>
            <a:stCxn id="14" idx="4"/>
          </p:cNvCxnSpPr>
          <p:nvPr/>
        </p:nvCxnSpPr>
        <p:spPr>
          <a:xfrm rot="5400000">
            <a:off x="2235970" y="3821910"/>
            <a:ext cx="281467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3286116" y="3357562"/>
            <a:ext cx="357190" cy="1588"/>
          </a:xfrm>
          <a:prstGeom prst="line">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rot="10800000">
            <a:off x="3286116" y="5214950"/>
            <a:ext cx="357190" cy="1588"/>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5" name="Прямая соединительная линия 44"/>
          <p:cNvCxnSpPr>
            <a:stCxn id="18" idx="7"/>
            <a:endCxn id="11" idx="4"/>
          </p:cNvCxnSpPr>
          <p:nvPr/>
        </p:nvCxnSpPr>
        <p:spPr>
          <a:xfrm rot="16200000" flipV="1">
            <a:off x="6035679" y="2915441"/>
            <a:ext cx="1009349" cy="7615"/>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a:stCxn id="13" idx="3"/>
            <a:endCxn id="14" idx="0"/>
          </p:cNvCxnSpPr>
          <p:nvPr/>
        </p:nvCxnSpPr>
        <p:spPr>
          <a:xfrm rot="5400000">
            <a:off x="3762749" y="1089651"/>
            <a:ext cx="291081" cy="529965"/>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a:stCxn id="11" idx="0"/>
            <a:endCxn id="13" idx="5"/>
          </p:cNvCxnSpPr>
          <p:nvPr/>
        </p:nvCxnSpPr>
        <p:spPr>
          <a:xfrm rot="16200000" flipV="1">
            <a:off x="6143882" y="1107511"/>
            <a:ext cx="291081" cy="494246"/>
          </a:xfrm>
          <a:prstGeom prst="line">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3" name="Соединительная линия уступом 132"/>
          <p:cNvCxnSpPr>
            <a:stCxn id="14" idx="6"/>
          </p:cNvCxnSpPr>
          <p:nvPr/>
        </p:nvCxnSpPr>
        <p:spPr>
          <a:xfrm>
            <a:off x="4643438" y="1957374"/>
            <a:ext cx="571504" cy="1328750"/>
          </a:xfrm>
          <a:prstGeom prst="bentConnector2">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57356" y="285728"/>
            <a:ext cx="6551794" cy="646331"/>
          </a:xfrm>
          <a:prstGeom prst="rect">
            <a:avLst/>
          </a:prstGeom>
        </p:spPr>
        <p:txBody>
          <a:bodyPr wrap="none">
            <a:spAutoFit/>
          </a:bodyPr>
          <a:lstStyle/>
          <a:p>
            <a:pPr algn="ctr"/>
            <a:r>
              <a:rPr lang="ru-RU" dirty="0" smtClean="0">
                <a:solidFill>
                  <a:schemeClr val="accent3">
                    <a:lumMod val="75000"/>
                  </a:schemeClr>
                </a:solidFill>
                <a:latin typeface="Tahoma" pitchFamily="34" charset="0"/>
                <a:cs typeface="Tahoma" pitchFamily="34" charset="0"/>
              </a:rPr>
              <a:t>Основания для отказа в утверждении схемы расположения</a:t>
            </a:r>
          </a:p>
          <a:p>
            <a:pPr algn="ctr"/>
            <a:r>
              <a:rPr lang="ru-RU" dirty="0" smtClean="0">
                <a:solidFill>
                  <a:schemeClr val="accent3">
                    <a:lumMod val="75000"/>
                  </a:schemeClr>
                </a:solidFill>
                <a:latin typeface="Tahoma" pitchFamily="34" charset="0"/>
                <a:cs typeface="Tahoma" pitchFamily="34" charset="0"/>
              </a:rPr>
              <a:t>земельных участков на КПТ</a:t>
            </a:r>
            <a:endParaRPr lang="ru-RU" dirty="0">
              <a:solidFill>
                <a:schemeClr val="accent3">
                  <a:lumMod val="75000"/>
                </a:schemeClr>
              </a:solidFill>
              <a:latin typeface="Tahoma" pitchFamily="34" charset="0"/>
              <a:cs typeface="Tahoma" pitchFamily="34" charset="0"/>
            </a:endParaRPr>
          </a:p>
        </p:txBody>
      </p:sp>
      <p:sp>
        <p:nvSpPr>
          <p:cNvPr id="3" name="Прямоугольник 2"/>
          <p:cNvSpPr/>
          <p:nvPr/>
        </p:nvSpPr>
        <p:spPr>
          <a:xfrm>
            <a:off x="1214414" y="1071546"/>
            <a:ext cx="7643866" cy="4524315"/>
          </a:xfrm>
          <a:prstGeom prst="rect">
            <a:avLst/>
          </a:prstGeom>
          <a:scene3d>
            <a:camera prst="orthographicFront"/>
            <a:lightRig rig="threePt" dir="t"/>
          </a:scene3d>
          <a:sp3d>
            <a:bevelT/>
          </a:sp3d>
        </p:spPr>
        <p:style>
          <a:lnRef idx="0">
            <a:scrgbClr r="0" g="0" b="0"/>
          </a:lnRef>
          <a:fillRef idx="1003">
            <a:schemeClr val="lt2"/>
          </a:fillRef>
          <a:effectRef idx="0">
            <a:scrgbClr r="0" g="0" b="0"/>
          </a:effectRef>
          <a:fontRef idx="major"/>
        </p:style>
        <p:txBody>
          <a:bodyPr wrap="square">
            <a:spAutoFit/>
          </a:bodyPr>
          <a:lstStyle/>
          <a:p>
            <a:pPr>
              <a:buFont typeface="Wingdings" pitchFamily="2" charset="2"/>
              <a:buChar char="q"/>
            </a:pPr>
            <a:r>
              <a:rPr lang="ru-RU" sz="1600" b="1" dirty="0" smtClean="0">
                <a:solidFill>
                  <a:schemeClr val="accent5">
                    <a:lumMod val="75000"/>
                  </a:schemeClr>
                </a:solidFill>
              </a:rPr>
              <a:t> несоответствие Схемы ее форме, формату или требованиям к ее подготовке.</a:t>
            </a:r>
          </a:p>
          <a:p>
            <a:endParaRPr lang="ru-RU" sz="1600" b="1" dirty="0" smtClean="0">
              <a:solidFill>
                <a:schemeClr val="accent5">
                  <a:lumMod val="75000"/>
                </a:schemeClr>
              </a:solidFill>
              <a:hlinkClick r:id="rId2"/>
            </a:endParaRPr>
          </a:p>
          <a:p>
            <a:pPr>
              <a:buFont typeface="Wingdings" pitchFamily="2" charset="2"/>
              <a:buChar char="q"/>
            </a:pPr>
            <a:r>
              <a:rPr lang="ru-RU" sz="1600" b="1" dirty="0" smtClean="0">
                <a:solidFill>
                  <a:schemeClr val="accent5">
                    <a:lumMod val="75000"/>
                  </a:schemeClr>
                </a:solidFill>
              </a:rPr>
              <a:t> полное или частичное совпадение местоположения земельного участка, образование которого предусмотрено Схемой, с местоположением земельного участка, образуемого в соответствии с ранее принятым решением об утверждении Схемы, срок действия которого не истек.</a:t>
            </a:r>
          </a:p>
          <a:p>
            <a:endParaRPr lang="ru-RU" sz="1600" b="1" dirty="0" smtClean="0">
              <a:solidFill>
                <a:schemeClr val="accent5">
                  <a:lumMod val="75000"/>
                </a:schemeClr>
              </a:solidFill>
            </a:endParaRPr>
          </a:p>
          <a:p>
            <a:pPr>
              <a:buFont typeface="Wingdings" pitchFamily="2" charset="2"/>
              <a:buChar char="q"/>
            </a:pPr>
            <a:r>
              <a:rPr lang="ru-RU" sz="1600" b="1" dirty="0" smtClean="0">
                <a:solidFill>
                  <a:schemeClr val="accent5">
                    <a:lumMod val="75000"/>
                  </a:schemeClr>
                </a:solidFill>
              </a:rPr>
              <a:t> разработка Схемы с нарушением предусмотренных статьей 11.9 Земельного кодекса требований к образуемым земельным участкам.</a:t>
            </a:r>
          </a:p>
          <a:p>
            <a:endParaRPr lang="ru-RU" sz="1600" b="1" dirty="0" smtClean="0">
              <a:solidFill>
                <a:schemeClr val="accent5">
                  <a:lumMod val="75000"/>
                </a:schemeClr>
              </a:solidFill>
              <a:hlinkClick r:id="rId3"/>
            </a:endParaRPr>
          </a:p>
          <a:p>
            <a:pPr>
              <a:buFont typeface="Wingdings" pitchFamily="2" charset="2"/>
              <a:buChar char="q"/>
            </a:pPr>
            <a:r>
              <a:rPr lang="ru-RU" sz="1600" b="1" dirty="0" smtClean="0">
                <a:solidFill>
                  <a:schemeClr val="accent5">
                    <a:lumMod val="75000"/>
                  </a:schemeClr>
                </a:solidFill>
              </a:rPr>
              <a:t> несоответствие Схемы утвержденному проекту планировки территории, землеустроительной документации, положению об особо охраняемой природной территории.</a:t>
            </a:r>
          </a:p>
          <a:p>
            <a:endParaRPr lang="ru-RU" sz="1600" b="1" dirty="0" smtClean="0">
              <a:solidFill>
                <a:schemeClr val="accent5">
                  <a:lumMod val="75000"/>
                </a:schemeClr>
              </a:solidFill>
            </a:endParaRPr>
          </a:p>
          <a:p>
            <a:pPr>
              <a:buFont typeface="Wingdings" pitchFamily="2" charset="2"/>
              <a:buChar char="q"/>
            </a:pPr>
            <a:r>
              <a:rPr lang="ru-RU" sz="1600" b="1" dirty="0" smtClean="0">
                <a:solidFill>
                  <a:schemeClr val="accent5">
                    <a:lumMod val="75000"/>
                  </a:schemeClr>
                </a:solidFill>
              </a:rPr>
              <a:t> расположение земельного участка, образование которого предусмотрено Схемой, в границах территории, для которой утвержден проект межевания территории.</a:t>
            </a:r>
          </a:p>
          <a:p>
            <a:endParaRPr lang="ru-RU" sz="1600" b="1" dirty="0">
              <a:solidFill>
                <a:schemeClr val="accent5">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im0-tub-ru.yandex.net/i?id=7849d55cc62bdcb474fc06b60648af7d-120-144&amp;n=21"/>
          <p:cNvPicPr>
            <a:picLocks noChangeAspect="1" noChangeArrowheads="1"/>
          </p:cNvPicPr>
          <p:nvPr/>
        </p:nvPicPr>
        <p:blipFill>
          <a:blip r:embed="rId2"/>
          <a:srcRect/>
          <a:stretch>
            <a:fillRect/>
          </a:stretch>
        </p:blipFill>
        <p:spPr bwMode="auto">
          <a:xfrm>
            <a:off x="6429388" y="285728"/>
            <a:ext cx="2362198" cy="1428750"/>
          </a:xfrm>
          <a:prstGeom prst="rect">
            <a:avLst/>
          </a:prstGeom>
          <a:noFill/>
        </p:spPr>
      </p:pic>
      <p:sp>
        <p:nvSpPr>
          <p:cNvPr id="7" name="Прямоугольник 6"/>
          <p:cNvSpPr/>
          <p:nvPr/>
        </p:nvSpPr>
        <p:spPr>
          <a:xfrm>
            <a:off x="1428728" y="428604"/>
            <a:ext cx="4786346" cy="954107"/>
          </a:xfrm>
          <a:prstGeom prst="rect">
            <a:avLst/>
          </a:prstGeom>
          <a:noFill/>
          <a:ln>
            <a:solidFill>
              <a:schemeClr val="bg1"/>
            </a:solidFill>
          </a:ln>
        </p:spPr>
        <p:style>
          <a:lnRef idx="2">
            <a:schemeClr val="accent5"/>
          </a:lnRef>
          <a:fillRef idx="1">
            <a:schemeClr val="lt1"/>
          </a:fillRef>
          <a:effectRef idx="0">
            <a:schemeClr val="accent5"/>
          </a:effectRef>
          <a:fontRef idx="minor">
            <a:schemeClr val="dk1"/>
          </a:fontRef>
        </p:style>
        <p:txBody>
          <a:bodyPr wrap="square">
            <a:spAutoFit/>
          </a:bodyPr>
          <a:lstStyle/>
          <a:p>
            <a:pPr lvl="0" algn="ctr"/>
            <a:r>
              <a:rPr lang="ru-RU" sz="2800" b="1" dirty="0" smtClean="0">
                <a:solidFill>
                  <a:schemeClr val="accent1">
                    <a:lumMod val="75000"/>
                  </a:schemeClr>
                </a:solidFill>
                <a:latin typeface="Times New Roman" pitchFamily="18" charset="0"/>
                <a:cs typeface="Times New Roman" pitchFamily="18" charset="0"/>
              </a:rPr>
              <a:t>Проект межевания</a:t>
            </a:r>
          </a:p>
          <a:p>
            <a:pPr lvl="0" algn="ctr"/>
            <a:r>
              <a:rPr lang="ru-RU" sz="2800" b="1" dirty="0" smtClean="0">
                <a:solidFill>
                  <a:schemeClr val="accent1">
                    <a:lumMod val="75000"/>
                  </a:schemeClr>
                </a:solidFill>
                <a:latin typeface="Times New Roman" pitchFamily="18" charset="0"/>
                <a:cs typeface="Times New Roman" pitchFamily="18" charset="0"/>
              </a:rPr>
              <a:t>территории</a:t>
            </a:r>
            <a:endParaRPr lang="ru-RU" sz="2800" b="1" dirty="0">
              <a:solidFill>
                <a:schemeClr val="accent1">
                  <a:lumMod val="75000"/>
                </a:schemeClr>
              </a:solidFill>
              <a:latin typeface="Times New Roman" pitchFamily="18" charset="0"/>
              <a:cs typeface="Times New Roman" pitchFamily="18" charset="0"/>
            </a:endParaRPr>
          </a:p>
        </p:txBody>
      </p:sp>
      <p:graphicFrame>
        <p:nvGraphicFramePr>
          <p:cNvPr id="11" name="Схема 10"/>
          <p:cNvGraphicFramePr/>
          <p:nvPr/>
        </p:nvGraphicFramePr>
        <p:xfrm>
          <a:off x="1214414" y="1857364"/>
          <a:ext cx="7643866" cy="4429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2241</TotalTime>
  <Words>1820</Words>
  <PresentationFormat>Экран (4:3)</PresentationFormat>
  <Paragraphs>148</Paragraphs>
  <Slides>15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Солнцестояние</vt:lpstr>
      <vt:lpstr>Образование земельных участков. Образование земельных участков путем перераспределения.</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Образование земельных участков</dc:title>
  <cp:lastModifiedBy>Velichko</cp:lastModifiedBy>
  <cp:revision>183</cp:revision>
  <dcterms:modified xsi:type="dcterms:W3CDTF">2015-11-10T10:35:58Z</dcterms:modified>
</cp:coreProperties>
</file>